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02" r:id="rId5"/>
    <p:sldId id="264" r:id="rId6"/>
    <p:sldId id="279" r:id="rId7"/>
    <p:sldId id="265" r:id="rId8"/>
    <p:sldId id="280" r:id="rId9"/>
    <p:sldId id="281" r:id="rId10"/>
    <p:sldId id="283" r:id="rId11"/>
    <p:sldId id="282" r:id="rId12"/>
    <p:sldId id="284" r:id="rId13"/>
    <p:sldId id="285" r:id="rId14"/>
    <p:sldId id="286" r:id="rId15"/>
    <p:sldId id="287" r:id="rId16"/>
    <p:sldId id="289" r:id="rId17"/>
    <p:sldId id="288" r:id="rId18"/>
    <p:sldId id="293" r:id="rId19"/>
    <p:sldId id="294" r:id="rId20"/>
    <p:sldId id="295" r:id="rId21"/>
    <p:sldId id="296" r:id="rId22"/>
    <p:sldId id="298" r:id="rId23"/>
    <p:sldId id="299" r:id="rId24"/>
    <p:sldId id="300" r:id="rId25"/>
    <p:sldId id="301" r:id="rId26"/>
    <p:sldId id="266" r:id="rId27"/>
    <p:sldId id="267" r:id="rId28"/>
    <p:sldId id="268" r:id="rId29"/>
    <p:sldId id="269" r:id="rId30"/>
    <p:sldId id="270" r:id="rId31"/>
    <p:sldId id="271" r:id="rId32"/>
    <p:sldId id="272" r:id="rId33"/>
    <p:sldId id="274" r:id="rId34"/>
    <p:sldId id="275" r:id="rId35"/>
  </p:sldIdLst>
  <p:sldSz cx="7564438" cy="10693400"/>
  <p:notesSz cx="7564438" cy="10693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F1FF"/>
    <a:srgbClr val="8EDFEF"/>
    <a:srgbClr val="A9F6FF"/>
    <a:srgbClr val="48C1C4"/>
    <a:srgbClr val="6B362A"/>
    <a:srgbClr val="404140"/>
    <a:srgbClr val="FFFFFF"/>
    <a:srgbClr val="F1F1F2"/>
    <a:srgbClr val="E2DBD2"/>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9" autoAdjust="0"/>
    <p:restoredTop sz="96357" autoAdjust="0"/>
  </p:normalViewPr>
  <p:slideViewPr>
    <p:cSldViewPr>
      <p:cViewPr>
        <p:scale>
          <a:sx n="184" d="100"/>
          <a:sy n="184" d="100"/>
        </p:scale>
        <p:origin x="636" y="-754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5.emf"/><Relationship Id="rId2" Type="http://schemas.openxmlformats.org/officeDocument/2006/relationships/image" Target="../media/image36.emf"/><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2.emf"/><Relationship Id="rId9" Type="http://schemas.openxmlformats.org/officeDocument/2006/relationships/image" Target="../media/image15.emf"/></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hyperlink" Target="https://en.wikipedia.org/wiki/Sea" TargetMode="External"/><Relationship Id="rId7" Type="http://schemas.openxmlformats.org/officeDocument/2006/relationships/image" Target="../media/image48.emf"/><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47.png"/><Relationship Id="rId10" Type="http://schemas.openxmlformats.org/officeDocument/2006/relationships/image" Target="../media/image51.emf"/><Relationship Id="rId4" Type="http://schemas.openxmlformats.org/officeDocument/2006/relationships/image" Target="../media/image46.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12" Type="http://schemas.openxmlformats.org/officeDocument/2006/relationships/image" Target="../media/image15.emf"/><Relationship Id="rId2" Type="http://schemas.openxmlformats.org/officeDocument/2006/relationships/image" Target="../media/image52.emf"/><Relationship Id="rId1" Type="http://schemas.openxmlformats.org/officeDocument/2006/relationships/slideLayout" Target="../slideLayouts/slideLayout1.xml"/><Relationship Id="rId6" Type="http://schemas.openxmlformats.org/officeDocument/2006/relationships/image" Target="../media/image56.emf"/><Relationship Id="rId11" Type="http://schemas.openxmlformats.org/officeDocument/2006/relationships/image" Target="../media/image61.emf"/><Relationship Id="rId5" Type="http://schemas.openxmlformats.org/officeDocument/2006/relationships/image" Target="../media/image55.emf"/><Relationship Id="rId10" Type="http://schemas.openxmlformats.org/officeDocument/2006/relationships/image" Target="../media/image60.emf"/><Relationship Id="rId4" Type="http://schemas.openxmlformats.org/officeDocument/2006/relationships/image" Target="../media/image54.emf"/><Relationship Id="rId9" Type="http://schemas.openxmlformats.org/officeDocument/2006/relationships/image" Target="../media/image59.emf"/></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15.emf"/><Relationship Id="rId5" Type="http://schemas.microsoft.com/office/2007/relationships/hdphoto" Target="../media/hdphoto4.wdp"/><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15.emf"/><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72.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5.emf"/><Relationship Id="rId2"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76.jpeg"/><Relationship Id="rId5" Type="http://schemas.microsoft.com/office/2007/relationships/hdphoto" Target="../media/hdphoto6.wdp"/><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15.emf"/><Relationship Id="rId5" Type="http://schemas.microsoft.com/office/2007/relationships/hdphoto" Target="../media/hdphoto7.wdp"/><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01.png"/><Relationship Id="rId10" Type="http://schemas.openxmlformats.org/officeDocument/2006/relationships/image" Target="../media/image15.emf"/><Relationship Id="rId4" Type="http://schemas.openxmlformats.org/officeDocument/2006/relationships/image" Target="../media/image100.png"/><Relationship Id="rId9" Type="http://schemas.openxmlformats.org/officeDocument/2006/relationships/image" Target="../media/image104.jpeg"/></Relationships>
</file>

<file path=ppt/slides/_rels/slide3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jpeg"/><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object 1"/>
          <p:cNvSpPr/>
          <p:nvPr/>
        </p:nvSpPr>
        <p:spPr>
          <a:xfrm>
            <a:off x="1524" y="0"/>
            <a:ext cx="7557529" cy="10692384"/>
          </a:xfrm>
          <a:custGeom>
            <a:avLst/>
            <a:gdLst/>
            <a:ahLst/>
            <a:cxnLst/>
            <a:rect l="l" t="t" r="r" b="b"/>
            <a:pathLst>
              <a:path w="7557529" h="10692384">
                <a:moveTo>
                  <a:pt x="0" y="10692384"/>
                </a:moveTo>
                <a:lnTo>
                  <a:pt x="0" y="0"/>
                </a:lnTo>
                <a:lnTo>
                  <a:pt x="7557529" y="0"/>
                </a:lnTo>
                <a:lnTo>
                  <a:pt x="7557529" y="10692384"/>
                </a:lnTo>
                <a:close/>
              </a:path>
            </a:pathLst>
          </a:custGeom>
          <a:solidFill>
            <a:srgbClr val="231F20"/>
          </a:solidFill>
        </p:spPr>
        <p:txBody>
          <a:bodyPr wrap="square" lIns="0" tIns="0" rIns="0" bIns="0" rtlCol="0">
            <a:noAutofit/>
          </a:bodyPr>
          <a:lstStyle/>
          <a:p>
            <a:endParaRPr/>
          </a:p>
        </p:txBody>
      </p:sp>
      <p:sp>
        <p:nvSpPr>
          <p:cNvPr id="2" name="object 2"/>
          <p:cNvSpPr/>
          <p:nvPr/>
        </p:nvSpPr>
        <p:spPr>
          <a:xfrm>
            <a:off x="0" y="0"/>
            <a:ext cx="7560552" cy="10692384"/>
          </a:xfrm>
          <a:custGeom>
            <a:avLst/>
            <a:gdLst/>
            <a:ahLst/>
            <a:cxnLst/>
            <a:rect l="l" t="t" r="r" b="b"/>
            <a:pathLst>
              <a:path w="7560552" h="10692384">
                <a:moveTo>
                  <a:pt x="0" y="10692384"/>
                </a:moveTo>
                <a:lnTo>
                  <a:pt x="0" y="0"/>
                </a:lnTo>
                <a:lnTo>
                  <a:pt x="35560" y="0"/>
                </a:lnTo>
                <a:lnTo>
                  <a:pt x="35560" y="10692384"/>
                </a:lnTo>
                <a:close/>
              </a:path>
              <a:path w="7560552" h="10692384">
                <a:moveTo>
                  <a:pt x="67945" y="10692384"/>
                </a:moveTo>
                <a:lnTo>
                  <a:pt x="67945" y="0"/>
                </a:lnTo>
                <a:lnTo>
                  <a:pt x="102857" y="0"/>
                </a:lnTo>
                <a:lnTo>
                  <a:pt x="102857" y="10692384"/>
                </a:lnTo>
                <a:close/>
              </a:path>
              <a:path w="7560552" h="10692384">
                <a:moveTo>
                  <a:pt x="135890" y="10692384"/>
                </a:moveTo>
                <a:lnTo>
                  <a:pt x="135890" y="0"/>
                </a:lnTo>
                <a:lnTo>
                  <a:pt x="170815" y="0"/>
                </a:lnTo>
                <a:lnTo>
                  <a:pt x="170815" y="10692384"/>
                </a:lnTo>
                <a:close/>
              </a:path>
              <a:path w="7560552" h="10692384">
                <a:moveTo>
                  <a:pt x="203213" y="10692384"/>
                </a:moveTo>
                <a:lnTo>
                  <a:pt x="203213" y="0"/>
                </a:lnTo>
                <a:lnTo>
                  <a:pt x="238773" y="0"/>
                </a:lnTo>
                <a:lnTo>
                  <a:pt x="238773" y="10692384"/>
                </a:lnTo>
                <a:close/>
              </a:path>
              <a:path w="7560552" h="10692384">
                <a:moveTo>
                  <a:pt x="271158" y="10692384"/>
                </a:moveTo>
                <a:lnTo>
                  <a:pt x="271158" y="0"/>
                </a:lnTo>
                <a:lnTo>
                  <a:pt x="306718" y="0"/>
                </a:lnTo>
                <a:lnTo>
                  <a:pt x="306718" y="10692384"/>
                </a:lnTo>
                <a:close/>
              </a:path>
              <a:path w="7560552" h="10692384">
                <a:moveTo>
                  <a:pt x="339103" y="10692384"/>
                </a:moveTo>
                <a:lnTo>
                  <a:pt x="339103" y="0"/>
                </a:lnTo>
                <a:lnTo>
                  <a:pt x="374663" y="0"/>
                </a:lnTo>
                <a:lnTo>
                  <a:pt x="374663" y="10692384"/>
                </a:lnTo>
                <a:close/>
              </a:path>
              <a:path w="7560552" h="10692384">
                <a:moveTo>
                  <a:pt x="407048" y="10692384"/>
                </a:moveTo>
                <a:lnTo>
                  <a:pt x="407048" y="0"/>
                </a:lnTo>
                <a:lnTo>
                  <a:pt x="441973" y="0"/>
                </a:lnTo>
                <a:lnTo>
                  <a:pt x="441973" y="10692384"/>
                </a:lnTo>
                <a:close/>
              </a:path>
              <a:path w="7560552" h="10692384">
                <a:moveTo>
                  <a:pt x="474358" y="10692384"/>
                </a:moveTo>
                <a:lnTo>
                  <a:pt x="474358" y="0"/>
                </a:lnTo>
                <a:lnTo>
                  <a:pt x="509918" y="0"/>
                </a:lnTo>
                <a:lnTo>
                  <a:pt x="509918" y="10692384"/>
                </a:lnTo>
                <a:close/>
              </a:path>
              <a:path w="7560552" h="10692384">
                <a:moveTo>
                  <a:pt x="542303" y="10692384"/>
                </a:moveTo>
                <a:lnTo>
                  <a:pt x="542303" y="0"/>
                </a:lnTo>
                <a:lnTo>
                  <a:pt x="577875" y="0"/>
                </a:lnTo>
                <a:lnTo>
                  <a:pt x="577875" y="10692384"/>
                </a:lnTo>
                <a:close/>
              </a:path>
              <a:path w="7560552" h="10692384">
                <a:moveTo>
                  <a:pt x="610260" y="10692384"/>
                </a:moveTo>
                <a:lnTo>
                  <a:pt x="610260" y="0"/>
                </a:lnTo>
                <a:lnTo>
                  <a:pt x="645820" y="0"/>
                </a:lnTo>
                <a:lnTo>
                  <a:pt x="645820" y="10692384"/>
                </a:lnTo>
                <a:close/>
              </a:path>
              <a:path w="7560552" h="10692384">
                <a:moveTo>
                  <a:pt x="678205" y="10692384"/>
                </a:moveTo>
                <a:lnTo>
                  <a:pt x="678205" y="0"/>
                </a:lnTo>
                <a:lnTo>
                  <a:pt x="713130" y="0"/>
                </a:lnTo>
                <a:lnTo>
                  <a:pt x="713130" y="10692384"/>
                </a:lnTo>
                <a:close/>
              </a:path>
              <a:path w="7560552" h="10692384">
                <a:moveTo>
                  <a:pt x="745515" y="10692384"/>
                </a:moveTo>
                <a:lnTo>
                  <a:pt x="745515" y="0"/>
                </a:lnTo>
                <a:lnTo>
                  <a:pt x="781075" y="0"/>
                </a:lnTo>
                <a:lnTo>
                  <a:pt x="781075" y="10692384"/>
                </a:lnTo>
                <a:close/>
              </a:path>
              <a:path w="7560552" h="10692384">
                <a:moveTo>
                  <a:pt x="813460" y="10692384"/>
                </a:moveTo>
                <a:lnTo>
                  <a:pt x="813460" y="0"/>
                </a:lnTo>
                <a:lnTo>
                  <a:pt x="849020" y="0"/>
                </a:lnTo>
                <a:lnTo>
                  <a:pt x="849020" y="10692384"/>
                </a:lnTo>
                <a:close/>
              </a:path>
              <a:path w="7560552" h="10692384">
                <a:moveTo>
                  <a:pt x="881405" y="10692384"/>
                </a:moveTo>
                <a:lnTo>
                  <a:pt x="881405" y="0"/>
                </a:lnTo>
                <a:lnTo>
                  <a:pt x="916978" y="0"/>
                </a:lnTo>
                <a:lnTo>
                  <a:pt x="916978" y="10692384"/>
                </a:lnTo>
                <a:close/>
              </a:path>
              <a:path w="7560552" h="10692384">
                <a:moveTo>
                  <a:pt x="949363" y="10692384"/>
                </a:moveTo>
                <a:lnTo>
                  <a:pt x="949363" y="0"/>
                </a:lnTo>
                <a:lnTo>
                  <a:pt x="984288" y="0"/>
                </a:lnTo>
                <a:lnTo>
                  <a:pt x="984288" y="10692384"/>
                </a:lnTo>
                <a:close/>
              </a:path>
              <a:path w="7560552" h="10692384">
                <a:moveTo>
                  <a:pt x="1016673" y="10692384"/>
                </a:moveTo>
                <a:lnTo>
                  <a:pt x="1016673" y="0"/>
                </a:lnTo>
                <a:lnTo>
                  <a:pt x="1052233" y="0"/>
                </a:lnTo>
                <a:lnTo>
                  <a:pt x="1052233" y="10692384"/>
                </a:lnTo>
                <a:close/>
              </a:path>
              <a:path w="7560552" h="10692384">
                <a:moveTo>
                  <a:pt x="1084618" y="10692384"/>
                </a:moveTo>
                <a:lnTo>
                  <a:pt x="1084618" y="0"/>
                </a:lnTo>
                <a:lnTo>
                  <a:pt x="1120178" y="0"/>
                </a:lnTo>
                <a:lnTo>
                  <a:pt x="1120178" y="10692384"/>
                </a:lnTo>
                <a:close/>
              </a:path>
              <a:path w="7560552" h="10692384">
                <a:moveTo>
                  <a:pt x="1152563" y="10692384"/>
                </a:moveTo>
                <a:lnTo>
                  <a:pt x="1152563" y="0"/>
                </a:lnTo>
                <a:lnTo>
                  <a:pt x="1188123" y="0"/>
                </a:lnTo>
                <a:lnTo>
                  <a:pt x="1188123" y="10692384"/>
                </a:lnTo>
                <a:close/>
              </a:path>
              <a:path w="7560552" h="10692384">
                <a:moveTo>
                  <a:pt x="1220508" y="10692384"/>
                </a:moveTo>
                <a:lnTo>
                  <a:pt x="1220508" y="0"/>
                </a:lnTo>
                <a:lnTo>
                  <a:pt x="1255433" y="0"/>
                </a:lnTo>
                <a:lnTo>
                  <a:pt x="1255433" y="10692384"/>
                </a:lnTo>
                <a:close/>
              </a:path>
              <a:path w="7560552" h="10692384">
                <a:moveTo>
                  <a:pt x="1287780" y="10692384"/>
                </a:moveTo>
                <a:lnTo>
                  <a:pt x="1287780" y="0"/>
                </a:lnTo>
                <a:lnTo>
                  <a:pt x="1323340" y="0"/>
                </a:lnTo>
                <a:lnTo>
                  <a:pt x="1323340" y="10692384"/>
                </a:lnTo>
                <a:close/>
              </a:path>
              <a:path w="7560552" h="10692384">
                <a:moveTo>
                  <a:pt x="1355725" y="10692384"/>
                </a:moveTo>
                <a:lnTo>
                  <a:pt x="1355725" y="0"/>
                </a:lnTo>
                <a:lnTo>
                  <a:pt x="1391285" y="0"/>
                </a:lnTo>
                <a:lnTo>
                  <a:pt x="1391285" y="10692384"/>
                </a:lnTo>
                <a:close/>
              </a:path>
              <a:path w="7560552" h="10692384">
                <a:moveTo>
                  <a:pt x="1423670" y="10692384"/>
                </a:moveTo>
                <a:lnTo>
                  <a:pt x="1423670" y="0"/>
                </a:lnTo>
                <a:lnTo>
                  <a:pt x="1459230" y="0"/>
                </a:lnTo>
                <a:lnTo>
                  <a:pt x="1459230" y="10692384"/>
                </a:lnTo>
                <a:close/>
              </a:path>
              <a:path w="7560552" h="10692384">
                <a:moveTo>
                  <a:pt x="1491615" y="10692384"/>
                </a:moveTo>
                <a:lnTo>
                  <a:pt x="1491615" y="0"/>
                </a:lnTo>
                <a:lnTo>
                  <a:pt x="1526540" y="0"/>
                </a:lnTo>
                <a:lnTo>
                  <a:pt x="1526540" y="10692384"/>
                </a:lnTo>
                <a:close/>
              </a:path>
              <a:path w="7560552" h="10692384">
                <a:moveTo>
                  <a:pt x="1558925" y="10692384"/>
                </a:moveTo>
                <a:lnTo>
                  <a:pt x="1558925" y="0"/>
                </a:lnTo>
                <a:lnTo>
                  <a:pt x="1594485" y="0"/>
                </a:lnTo>
                <a:lnTo>
                  <a:pt x="1594485" y="10692384"/>
                </a:lnTo>
                <a:close/>
              </a:path>
              <a:path w="7560552" h="10692384">
                <a:moveTo>
                  <a:pt x="1626870" y="10692384"/>
                </a:moveTo>
                <a:lnTo>
                  <a:pt x="1626870" y="0"/>
                </a:lnTo>
                <a:lnTo>
                  <a:pt x="1662430" y="0"/>
                </a:lnTo>
                <a:lnTo>
                  <a:pt x="1662430" y="10692384"/>
                </a:lnTo>
                <a:close/>
              </a:path>
              <a:path w="7560552" h="10692384">
                <a:moveTo>
                  <a:pt x="1694815" y="10692384"/>
                </a:moveTo>
                <a:lnTo>
                  <a:pt x="1694815" y="0"/>
                </a:lnTo>
                <a:lnTo>
                  <a:pt x="1730375" y="0"/>
                </a:lnTo>
                <a:lnTo>
                  <a:pt x="1730375" y="10692384"/>
                </a:lnTo>
                <a:close/>
              </a:path>
              <a:path w="7560552" h="10692384">
                <a:moveTo>
                  <a:pt x="1762760" y="10692384"/>
                </a:moveTo>
                <a:lnTo>
                  <a:pt x="1762760" y="0"/>
                </a:lnTo>
                <a:lnTo>
                  <a:pt x="1797685" y="0"/>
                </a:lnTo>
                <a:lnTo>
                  <a:pt x="1797685" y="10692384"/>
                </a:lnTo>
                <a:close/>
              </a:path>
              <a:path w="7560552" h="10692384">
                <a:moveTo>
                  <a:pt x="1830070" y="10692384"/>
                </a:moveTo>
                <a:lnTo>
                  <a:pt x="1830070" y="0"/>
                </a:lnTo>
                <a:lnTo>
                  <a:pt x="1865630" y="0"/>
                </a:lnTo>
                <a:lnTo>
                  <a:pt x="1865630" y="10692384"/>
                </a:lnTo>
                <a:close/>
              </a:path>
              <a:path w="7560552" h="10692384">
                <a:moveTo>
                  <a:pt x="1898142" y="10692384"/>
                </a:moveTo>
                <a:lnTo>
                  <a:pt x="1898142" y="0"/>
                </a:lnTo>
                <a:lnTo>
                  <a:pt x="1933702" y="0"/>
                </a:lnTo>
                <a:lnTo>
                  <a:pt x="1933702" y="10692384"/>
                </a:lnTo>
                <a:close/>
              </a:path>
              <a:path w="7560552" h="10692384">
                <a:moveTo>
                  <a:pt x="1966087" y="10692384"/>
                </a:moveTo>
                <a:lnTo>
                  <a:pt x="1966087" y="0"/>
                </a:lnTo>
                <a:lnTo>
                  <a:pt x="2001647" y="0"/>
                </a:lnTo>
                <a:lnTo>
                  <a:pt x="2001647" y="10692384"/>
                </a:lnTo>
                <a:close/>
              </a:path>
              <a:path w="7560552" h="10692384">
                <a:moveTo>
                  <a:pt x="2034032" y="10692384"/>
                </a:moveTo>
                <a:lnTo>
                  <a:pt x="2034032" y="0"/>
                </a:lnTo>
                <a:lnTo>
                  <a:pt x="2068944" y="0"/>
                </a:lnTo>
                <a:lnTo>
                  <a:pt x="2068944" y="10692384"/>
                </a:lnTo>
                <a:close/>
              </a:path>
              <a:path w="7560552" h="10692384">
                <a:moveTo>
                  <a:pt x="2101342" y="10692384"/>
                </a:moveTo>
                <a:lnTo>
                  <a:pt x="2101342" y="0"/>
                </a:lnTo>
                <a:lnTo>
                  <a:pt x="2136902" y="0"/>
                </a:lnTo>
                <a:lnTo>
                  <a:pt x="2136902" y="10692384"/>
                </a:lnTo>
                <a:close/>
              </a:path>
              <a:path w="7560552" h="10692384">
                <a:moveTo>
                  <a:pt x="2169287" y="10692384"/>
                </a:moveTo>
                <a:lnTo>
                  <a:pt x="2169287" y="0"/>
                </a:lnTo>
                <a:lnTo>
                  <a:pt x="2204847" y="0"/>
                </a:lnTo>
                <a:lnTo>
                  <a:pt x="2204847" y="10692384"/>
                </a:lnTo>
                <a:close/>
              </a:path>
              <a:path w="7560552" h="10692384">
                <a:moveTo>
                  <a:pt x="2237245" y="10692384"/>
                </a:moveTo>
                <a:lnTo>
                  <a:pt x="2237245" y="0"/>
                </a:lnTo>
                <a:lnTo>
                  <a:pt x="2272792" y="0"/>
                </a:lnTo>
                <a:lnTo>
                  <a:pt x="2272792" y="10692384"/>
                </a:lnTo>
                <a:close/>
              </a:path>
              <a:path w="7560552" h="10692384">
                <a:moveTo>
                  <a:pt x="2305177" y="10692384"/>
                </a:moveTo>
                <a:lnTo>
                  <a:pt x="2305177" y="0"/>
                </a:lnTo>
                <a:lnTo>
                  <a:pt x="2340089" y="0"/>
                </a:lnTo>
                <a:lnTo>
                  <a:pt x="2340089" y="10692384"/>
                </a:lnTo>
                <a:close/>
              </a:path>
              <a:path w="7560552" h="10692384">
                <a:moveTo>
                  <a:pt x="2372487" y="10692384"/>
                </a:moveTo>
                <a:lnTo>
                  <a:pt x="2372487" y="0"/>
                </a:lnTo>
                <a:lnTo>
                  <a:pt x="2408047" y="0"/>
                </a:lnTo>
                <a:lnTo>
                  <a:pt x="2408047" y="10692384"/>
                </a:lnTo>
                <a:close/>
              </a:path>
              <a:path w="7560552" h="10692384">
                <a:moveTo>
                  <a:pt x="2440432" y="10692384"/>
                </a:moveTo>
                <a:lnTo>
                  <a:pt x="2440432" y="0"/>
                </a:lnTo>
                <a:lnTo>
                  <a:pt x="2475992" y="0"/>
                </a:lnTo>
                <a:lnTo>
                  <a:pt x="2475992" y="10692384"/>
                </a:lnTo>
                <a:close/>
              </a:path>
              <a:path w="7560552" h="10692384">
                <a:moveTo>
                  <a:pt x="2508364" y="10692384"/>
                </a:moveTo>
                <a:lnTo>
                  <a:pt x="2508364" y="0"/>
                </a:lnTo>
                <a:lnTo>
                  <a:pt x="2543937" y="0"/>
                </a:lnTo>
                <a:lnTo>
                  <a:pt x="2543937" y="10692384"/>
                </a:lnTo>
                <a:close/>
              </a:path>
              <a:path w="7560552" h="10692384">
                <a:moveTo>
                  <a:pt x="2576322" y="10692384"/>
                </a:moveTo>
                <a:lnTo>
                  <a:pt x="2576322" y="0"/>
                </a:lnTo>
                <a:lnTo>
                  <a:pt x="2611234" y="0"/>
                </a:lnTo>
                <a:lnTo>
                  <a:pt x="2611234" y="10692384"/>
                </a:lnTo>
                <a:close/>
              </a:path>
              <a:path w="7560552" h="10692384">
                <a:moveTo>
                  <a:pt x="2643632" y="10692384"/>
                </a:moveTo>
                <a:lnTo>
                  <a:pt x="2643632" y="0"/>
                </a:lnTo>
                <a:lnTo>
                  <a:pt x="2679192" y="0"/>
                </a:lnTo>
                <a:lnTo>
                  <a:pt x="2679192" y="10692384"/>
                </a:lnTo>
                <a:close/>
              </a:path>
              <a:path w="7560552" h="10692384">
                <a:moveTo>
                  <a:pt x="2711577" y="10692384"/>
                </a:moveTo>
                <a:lnTo>
                  <a:pt x="2711577" y="0"/>
                </a:lnTo>
                <a:lnTo>
                  <a:pt x="2747150" y="0"/>
                </a:lnTo>
                <a:lnTo>
                  <a:pt x="2747150" y="10692384"/>
                </a:lnTo>
                <a:close/>
              </a:path>
              <a:path w="7560552" h="10692384">
                <a:moveTo>
                  <a:pt x="2779522" y="10692384"/>
                </a:moveTo>
                <a:lnTo>
                  <a:pt x="2779522" y="0"/>
                </a:lnTo>
                <a:lnTo>
                  <a:pt x="2815082" y="0"/>
                </a:lnTo>
                <a:lnTo>
                  <a:pt x="2815082" y="10692384"/>
                </a:lnTo>
                <a:close/>
              </a:path>
              <a:path w="7560552" h="10692384">
                <a:moveTo>
                  <a:pt x="2847467" y="10692384"/>
                </a:moveTo>
                <a:lnTo>
                  <a:pt x="2847467" y="0"/>
                </a:lnTo>
                <a:lnTo>
                  <a:pt x="2882392" y="0"/>
                </a:lnTo>
                <a:lnTo>
                  <a:pt x="2882392" y="10692384"/>
                </a:lnTo>
                <a:close/>
              </a:path>
              <a:path w="7560552" h="10692384">
                <a:moveTo>
                  <a:pt x="2914777" y="10692384"/>
                </a:moveTo>
                <a:lnTo>
                  <a:pt x="2914777" y="0"/>
                </a:lnTo>
                <a:lnTo>
                  <a:pt x="2950337" y="0"/>
                </a:lnTo>
                <a:lnTo>
                  <a:pt x="2950337" y="10692384"/>
                </a:lnTo>
                <a:close/>
              </a:path>
              <a:path w="7560552" h="10692384">
                <a:moveTo>
                  <a:pt x="2982709" y="10692384"/>
                </a:moveTo>
                <a:lnTo>
                  <a:pt x="2982709" y="0"/>
                </a:lnTo>
                <a:lnTo>
                  <a:pt x="3018282" y="0"/>
                </a:lnTo>
                <a:lnTo>
                  <a:pt x="3018282" y="10692384"/>
                </a:lnTo>
                <a:close/>
              </a:path>
              <a:path w="7560552" h="10692384">
                <a:moveTo>
                  <a:pt x="3050667" y="10692384"/>
                </a:moveTo>
                <a:lnTo>
                  <a:pt x="3050667" y="0"/>
                </a:lnTo>
                <a:lnTo>
                  <a:pt x="3086227" y="0"/>
                </a:lnTo>
                <a:lnTo>
                  <a:pt x="3086227" y="10692384"/>
                </a:lnTo>
                <a:close/>
              </a:path>
              <a:path w="7560552" h="10692384">
                <a:moveTo>
                  <a:pt x="3118625" y="10692384"/>
                </a:moveTo>
                <a:lnTo>
                  <a:pt x="3118625" y="0"/>
                </a:lnTo>
                <a:lnTo>
                  <a:pt x="3153537" y="0"/>
                </a:lnTo>
                <a:lnTo>
                  <a:pt x="3153537" y="10692384"/>
                </a:lnTo>
                <a:close/>
              </a:path>
              <a:path w="7560552" h="10692384">
                <a:moveTo>
                  <a:pt x="3185922" y="10692384"/>
                </a:moveTo>
                <a:lnTo>
                  <a:pt x="3185922" y="0"/>
                </a:lnTo>
                <a:lnTo>
                  <a:pt x="3221495" y="0"/>
                </a:lnTo>
                <a:lnTo>
                  <a:pt x="3221495" y="10692384"/>
                </a:lnTo>
                <a:close/>
              </a:path>
              <a:path w="7560552" h="10692384">
                <a:moveTo>
                  <a:pt x="3253867" y="10692384"/>
                </a:moveTo>
                <a:lnTo>
                  <a:pt x="3253867" y="0"/>
                </a:lnTo>
                <a:lnTo>
                  <a:pt x="3289427" y="0"/>
                </a:lnTo>
                <a:lnTo>
                  <a:pt x="3289427" y="10692384"/>
                </a:lnTo>
                <a:close/>
              </a:path>
              <a:path w="7560552" h="10692384">
                <a:moveTo>
                  <a:pt x="3321812" y="10692384"/>
                </a:moveTo>
                <a:lnTo>
                  <a:pt x="3321812" y="0"/>
                </a:lnTo>
                <a:lnTo>
                  <a:pt x="3357372" y="0"/>
                </a:lnTo>
                <a:lnTo>
                  <a:pt x="3357372" y="10692384"/>
                </a:lnTo>
                <a:close/>
              </a:path>
              <a:path w="7560552" h="10692384">
                <a:moveTo>
                  <a:pt x="3389757" y="10692384"/>
                </a:moveTo>
                <a:lnTo>
                  <a:pt x="3389757" y="0"/>
                </a:lnTo>
                <a:lnTo>
                  <a:pt x="3424682" y="0"/>
                </a:lnTo>
                <a:lnTo>
                  <a:pt x="3424682" y="10692384"/>
                </a:lnTo>
                <a:close/>
              </a:path>
              <a:path w="7560552" h="10692384">
                <a:moveTo>
                  <a:pt x="3457067" y="10692384"/>
                </a:moveTo>
                <a:lnTo>
                  <a:pt x="3457067" y="0"/>
                </a:lnTo>
                <a:lnTo>
                  <a:pt x="3492614" y="0"/>
                </a:lnTo>
                <a:lnTo>
                  <a:pt x="3492614" y="10692384"/>
                </a:lnTo>
                <a:close/>
              </a:path>
              <a:path w="7560552" h="10692384">
                <a:moveTo>
                  <a:pt x="3525012" y="10692384"/>
                </a:moveTo>
                <a:lnTo>
                  <a:pt x="3525012" y="0"/>
                </a:lnTo>
                <a:lnTo>
                  <a:pt x="3560572" y="0"/>
                </a:lnTo>
                <a:lnTo>
                  <a:pt x="3560572" y="10692384"/>
                </a:lnTo>
                <a:close/>
              </a:path>
              <a:path w="7560552" h="10692384">
                <a:moveTo>
                  <a:pt x="3592957" y="10692384"/>
                </a:moveTo>
                <a:lnTo>
                  <a:pt x="3592957" y="0"/>
                </a:lnTo>
                <a:lnTo>
                  <a:pt x="3628517" y="0"/>
                </a:lnTo>
                <a:lnTo>
                  <a:pt x="3628517" y="10692384"/>
                </a:lnTo>
                <a:close/>
              </a:path>
              <a:path w="7560552" h="10692384">
                <a:moveTo>
                  <a:pt x="3660902" y="10692384"/>
                </a:moveTo>
                <a:lnTo>
                  <a:pt x="3660902" y="0"/>
                </a:lnTo>
                <a:lnTo>
                  <a:pt x="3695814" y="0"/>
                </a:lnTo>
                <a:lnTo>
                  <a:pt x="3695814" y="10692384"/>
                </a:lnTo>
                <a:close/>
              </a:path>
              <a:path w="7560552" h="10692384">
                <a:moveTo>
                  <a:pt x="3728212" y="10692384"/>
                </a:moveTo>
                <a:lnTo>
                  <a:pt x="3728212" y="0"/>
                </a:lnTo>
                <a:lnTo>
                  <a:pt x="3763772" y="0"/>
                </a:lnTo>
                <a:lnTo>
                  <a:pt x="3763772" y="10692384"/>
                </a:lnTo>
                <a:close/>
              </a:path>
              <a:path w="7560552" h="10692384">
                <a:moveTo>
                  <a:pt x="3796157" y="10692384"/>
                </a:moveTo>
                <a:lnTo>
                  <a:pt x="3796157" y="0"/>
                </a:lnTo>
                <a:lnTo>
                  <a:pt x="3831717" y="0"/>
                </a:lnTo>
                <a:lnTo>
                  <a:pt x="3831717" y="10692384"/>
                </a:lnTo>
                <a:close/>
              </a:path>
              <a:path w="7560552" h="10692384">
                <a:moveTo>
                  <a:pt x="3864089" y="10692384"/>
                </a:moveTo>
                <a:lnTo>
                  <a:pt x="3864089" y="0"/>
                </a:lnTo>
                <a:lnTo>
                  <a:pt x="3899662" y="0"/>
                </a:lnTo>
                <a:lnTo>
                  <a:pt x="3899662" y="10692384"/>
                </a:lnTo>
                <a:close/>
              </a:path>
              <a:path w="7560552" h="10692384">
                <a:moveTo>
                  <a:pt x="3932047" y="10692384"/>
                </a:moveTo>
                <a:lnTo>
                  <a:pt x="3932047" y="0"/>
                </a:lnTo>
                <a:lnTo>
                  <a:pt x="3966972" y="0"/>
                </a:lnTo>
                <a:lnTo>
                  <a:pt x="3966972" y="10692384"/>
                </a:lnTo>
                <a:close/>
              </a:path>
              <a:path w="7560552" h="10692384">
                <a:moveTo>
                  <a:pt x="3999992" y="10692384"/>
                </a:moveTo>
                <a:lnTo>
                  <a:pt x="3999992" y="0"/>
                </a:lnTo>
                <a:lnTo>
                  <a:pt x="4034917" y="0"/>
                </a:lnTo>
                <a:lnTo>
                  <a:pt x="4034917" y="10692384"/>
                </a:lnTo>
                <a:close/>
              </a:path>
              <a:path w="7560552" h="10692384">
                <a:moveTo>
                  <a:pt x="4067302" y="10692384"/>
                </a:moveTo>
                <a:lnTo>
                  <a:pt x="4067302" y="0"/>
                </a:lnTo>
                <a:lnTo>
                  <a:pt x="4102875" y="0"/>
                </a:lnTo>
                <a:lnTo>
                  <a:pt x="4102875" y="10692384"/>
                </a:lnTo>
                <a:close/>
              </a:path>
              <a:path w="7560552" h="10692384">
                <a:moveTo>
                  <a:pt x="4135247" y="10692384"/>
                </a:moveTo>
                <a:lnTo>
                  <a:pt x="4135247" y="0"/>
                </a:lnTo>
                <a:lnTo>
                  <a:pt x="4170807" y="0"/>
                </a:lnTo>
                <a:lnTo>
                  <a:pt x="4170807" y="10692384"/>
                </a:lnTo>
                <a:close/>
              </a:path>
              <a:path w="7560552" h="10692384">
                <a:moveTo>
                  <a:pt x="4203192" y="10692384"/>
                </a:moveTo>
                <a:lnTo>
                  <a:pt x="4203192" y="0"/>
                </a:lnTo>
                <a:lnTo>
                  <a:pt x="4238752" y="0"/>
                </a:lnTo>
                <a:lnTo>
                  <a:pt x="4238752" y="10692384"/>
                </a:lnTo>
                <a:close/>
              </a:path>
              <a:path w="7560552" h="10692384">
                <a:moveTo>
                  <a:pt x="4271137" y="10692384"/>
                </a:moveTo>
                <a:lnTo>
                  <a:pt x="4271137" y="0"/>
                </a:lnTo>
                <a:lnTo>
                  <a:pt x="4306062" y="0"/>
                </a:lnTo>
                <a:lnTo>
                  <a:pt x="4306062" y="10692384"/>
                </a:lnTo>
                <a:close/>
              </a:path>
              <a:path w="7560552" h="10692384">
                <a:moveTo>
                  <a:pt x="4338447" y="10692384"/>
                </a:moveTo>
                <a:lnTo>
                  <a:pt x="4338447" y="0"/>
                </a:lnTo>
                <a:lnTo>
                  <a:pt x="4374007" y="0"/>
                </a:lnTo>
                <a:lnTo>
                  <a:pt x="4374007" y="10692384"/>
                </a:lnTo>
                <a:close/>
              </a:path>
              <a:path w="7560552" h="10692384">
                <a:moveTo>
                  <a:pt x="4406392" y="10692384"/>
                </a:moveTo>
                <a:lnTo>
                  <a:pt x="4406392" y="0"/>
                </a:lnTo>
                <a:lnTo>
                  <a:pt x="4441952" y="0"/>
                </a:lnTo>
                <a:lnTo>
                  <a:pt x="4441952" y="10692384"/>
                </a:lnTo>
                <a:close/>
              </a:path>
              <a:path w="7560552" h="10692384">
                <a:moveTo>
                  <a:pt x="4474337" y="10692384"/>
                </a:moveTo>
                <a:lnTo>
                  <a:pt x="4474337" y="0"/>
                </a:lnTo>
                <a:lnTo>
                  <a:pt x="4509897" y="0"/>
                </a:lnTo>
                <a:lnTo>
                  <a:pt x="4509897" y="10692384"/>
                </a:lnTo>
                <a:close/>
              </a:path>
              <a:path w="7560552" h="10692384">
                <a:moveTo>
                  <a:pt x="4542282" y="10692384"/>
                </a:moveTo>
                <a:lnTo>
                  <a:pt x="4542282" y="0"/>
                </a:lnTo>
                <a:lnTo>
                  <a:pt x="4577207" y="0"/>
                </a:lnTo>
                <a:lnTo>
                  <a:pt x="4577207" y="10692384"/>
                </a:lnTo>
                <a:close/>
              </a:path>
              <a:path w="7560552" h="10692384">
                <a:moveTo>
                  <a:pt x="7389101" y="10692384"/>
                </a:moveTo>
                <a:lnTo>
                  <a:pt x="7389101" y="0"/>
                </a:lnTo>
                <a:lnTo>
                  <a:pt x="7424674" y="0"/>
                </a:lnTo>
                <a:lnTo>
                  <a:pt x="7424674" y="10692384"/>
                </a:lnTo>
                <a:close/>
              </a:path>
              <a:path w="7560552" h="10692384">
                <a:moveTo>
                  <a:pt x="7457059" y="10692384"/>
                </a:moveTo>
                <a:lnTo>
                  <a:pt x="7457059" y="0"/>
                </a:lnTo>
                <a:lnTo>
                  <a:pt x="7492619" y="0"/>
                </a:lnTo>
                <a:lnTo>
                  <a:pt x="7492619" y="10692384"/>
                </a:lnTo>
                <a:close/>
              </a:path>
              <a:path w="7560552" h="10692384">
                <a:moveTo>
                  <a:pt x="7525004" y="10692384"/>
                </a:moveTo>
                <a:lnTo>
                  <a:pt x="7525004" y="0"/>
                </a:lnTo>
                <a:lnTo>
                  <a:pt x="7560552" y="0"/>
                </a:lnTo>
                <a:lnTo>
                  <a:pt x="7560552" y="10692384"/>
                </a:lnTo>
                <a:close/>
              </a:path>
            </a:pathLst>
          </a:custGeom>
          <a:solidFill>
            <a:srgbClr val="404041"/>
          </a:solidFill>
        </p:spPr>
        <p:txBody>
          <a:bodyPr wrap="square" lIns="0" tIns="0" rIns="0" bIns="0" rtlCol="0">
            <a:noAutofit/>
          </a:bodyPr>
          <a:lstStyle/>
          <a:p>
            <a:endParaRPr/>
          </a:p>
        </p:txBody>
      </p:sp>
      <p:sp>
        <p:nvSpPr>
          <p:cNvPr id="3" name="object 3"/>
          <p:cNvSpPr/>
          <p:nvPr/>
        </p:nvSpPr>
        <p:spPr>
          <a:xfrm>
            <a:off x="4541520" y="0"/>
            <a:ext cx="2814193" cy="10692384"/>
          </a:xfrm>
          <a:custGeom>
            <a:avLst/>
            <a:gdLst/>
            <a:ahLst/>
            <a:cxnLst/>
            <a:rect l="l" t="t" r="r" b="b"/>
            <a:pathLst>
              <a:path w="2814193" h="10692384">
                <a:moveTo>
                  <a:pt x="0" y="10692384"/>
                </a:moveTo>
                <a:lnTo>
                  <a:pt x="0" y="0"/>
                </a:lnTo>
                <a:lnTo>
                  <a:pt x="34925" y="0"/>
                </a:lnTo>
                <a:lnTo>
                  <a:pt x="34925" y="10692384"/>
                </a:lnTo>
                <a:close/>
              </a:path>
              <a:path w="2814193" h="10692384">
                <a:moveTo>
                  <a:pt x="67310" y="10692384"/>
                </a:moveTo>
                <a:lnTo>
                  <a:pt x="67310" y="0"/>
                </a:lnTo>
                <a:lnTo>
                  <a:pt x="102883" y="0"/>
                </a:lnTo>
                <a:lnTo>
                  <a:pt x="102883" y="10692384"/>
                </a:lnTo>
                <a:close/>
              </a:path>
              <a:path w="2814193" h="10692384">
                <a:moveTo>
                  <a:pt x="135255" y="10692384"/>
                </a:moveTo>
                <a:lnTo>
                  <a:pt x="135255" y="0"/>
                </a:lnTo>
                <a:lnTo>
                  <a:pt x="170815" y="0"/>
                </a:lnTo>
                <a:lnTo>
                  <a:pt x="170815" y="10692384"/>
                </a:lnTo>
                <a:close/>
              </a:path>
              <a:path w="2814193" h="10692384">
                <a:moveTo>
                  <a:pt x="203200" y="10692384"/>
                </a:moveTo>
                <a:lnTo>
                  <a:pt x="203200" y="0"/>
                </a:lnTo>
                <a:lnTo>
                  <a:pt x="238760" y="0"/>
                </a:lnTo>
                <a:lnTo>
                  <a:pt x="238760" y="10692384"/>
                </a:lnTo>
                <a:close/>
              </a:path>
              <a:path w="2814193" h="10692384">
                <a:moveTo>
                  <a:pt x="271145" y="10692384"/>
                </a:moveTo>
                <a:lnTo>
                  <a:pt x="271145" y="0"/>
                </a:lnTo>
                <a:lnTo>
                  <a:pt x="306058" y="0"/>
                </a:lnTo>
                <a:lnTo>
                  <a:pt x="306058" y="10692384"/>
                </a:lnTo>
                <a:close/>
              </a:path>
              <a:path w="2814193" h="10692384">
                <a:moveTo>
                  <a:pt x="338455" y="10692384"/>
                </a:moveTo>
                <a:lnTo>
                  <a:pt x="338455" y="0"/>
                </a:lnTo>
                <a:lnTo>
                  <a:pt x="374015" y="0"/>
                </a:lnTo>
                <a:lnTo>
                  <a:pt x="374015" y="10692384"/>
                </a:lnTo>
                <a:close/>
              </a:path>
              <a:path w="2814193" h="10692384">
                <a:moveTo>
                  <a:pt x="406400" y="10692384"/>
                </a:moveTo>
                <a:lnTo>
                  <a:pt x="406400" y="0"/>
                </a:lnTo>
                <a:lnTo>
                  <a:pt x="441960" y="0"/>
                </a:lnTo>
                <a:lnTo>
                  <a:pt x="441960" y="10692384"/>
                </a:lnTo>
                <a:close/>
              </a:path>
              <a:path w="2814193" h="10692384">
                <a:moveTo>
                  <a:pt x="474358" y="10692384"/>
                </a:moveTo>
                <a:lnTo>
                  <a:pt x="474358" y="0"/>
                </a:lnTo>
                <a:lnTo>
                  <a:pt x="509905" y="0"/>
                </a:lnTo>
                <a:lnTo>
                  <a:pt x="509905" y="10692384"/>
                </a:lnTo>
                <a:close/>
              </a:path>
              <a:path w="2814193" h="10692384">
                <a:moveTo>
                  <a:pt x="542290" y="10692384"/>
                </a:moveTo>
                <a:lnTo>
                  <a:pt x="542290" y="0"/>
                </a:lnTo>
                <a:lnTo>
                  <a:pt x="577202" y="0"/>
                </a:lnTo>
                <a:lnTo>
                  <a:pt x="577202" y="10692384"/>
                </a:lnTo>
                <a:close/>
              </a:path>
              <a:path w="2814193" h="10692384">
                <a:moveTo>
                  <a:pt x="609600" y="10692384"/>
                </a:moveTo>
                <a:lnTo>
                  <a:pt x="609600" y="0"/>
                </a:lnTo>
                <a:lnTo>
                  <a:pt x="645160" y="0"/>
                </a:lnTo>
                <a:lnTo>
                  <a:pt x="645160" y="10692384"/>
                </a:lnTo>
                <a:close/>
              </a:path>
              <a:path w="2814193" h="10692384">
                <a:moveTo>
                  <a:pt x="677545" y="10692384"/>
                </a:moveTo>
                <a:lnTo>
                  <a:pt x="677545" y="0"/>
                </a:lnTo>
                <a:lnTo>
                  <a:pt x="713105" y="0"/>
                </a:lnTo>
                <a:lnTo>
                  <a:pt x="713105" y="10692384"/>
                </a:lnTo>
                <a:close/>
              </a:path>
              <a:path w="2814193" h="10692384">
                <a:moveTo>
                  <a:pt x="745478" y="10692384"/>
                </a:moveTo>
                <a:lnTo>
                  <a:pt x="745478" y="0"/>
                </a:lnTo>
                <a:lnTo>
                  <a:pt x="781050" y="0"/>
                </a:lnTo>
                <a:lnTo>
                  <a:pt x="781050" y="10692384"/>
                </a:lnTo>
                <a:close/>
              </a:path>
              <a:path w="2814193" h="10692384">
                <a:moveTo>
                  <a:pt x="813435" y="10692384"/>
                </a:moveTo>
                <a:lnTo>
                  <a:pt x="813435" y="0"/>
                </a:lnTo>
                <a:lnTo>
                  <a:pt x="848360" y="0"/>
                </a:lnTo>
                <a:lnTo>
                  <a:pt x="848360" y="10692384"/>
                </a:lnTo>
                <a:close/>
              </a:path>
              <a:path w="2814193" h="10692384">
                <a:moveTo>
                  <a:pt x="880745" y="10692384"/>
                </a:moveTo>
                <a:lnTo>
                  <a:pt x="880745" y="0"/>
                </a:lnTo>
                <a:lnTo>
                  <a:pt x="916305" y="0"/>
                </a:lnTo>
                <a:lnTo>
                  <a:pt x="916305" y="10692384"/>
                </a:lnTo>
                <a:close/>
              </a:path>
              <a:path w="2814193" h="10692384">
                <a:moveTo>
                  <a:pt x="948690" y="10692384"/>
                </a:moveTo>
                <a:lnTo>
                  <a:pt x="948690" y="0"/>
                </a:lnTo>
                <a:lnTo>
                  <a:pt x="984263" y="0"/>
                </a:lnTo>
                <a:lnTo>
                  <a:pt x="984263" y="10692384"/>
                </a:lnTo>
                <a:close/>
              </a:path>
              <a:path w="2814193" h="10692384">
                <a:moveTo>
                  <a:pt x="1016635" y="10692384"/>
                </a:moveTo>
                <a:lnTo>
                  <a:pt x="1016635" y="0"/>
                </a:lnTo>
                <a:lnTo>
                  <a:pt x="1052195" y="0"/>
                </a:lnTo>
                <a:lnTo>
                  <a:pt x="1052195" y="10692384"/>
                </a:lnTo>
                <a:close/>
              </a:path>
              <a:path w="2814193" h="10692384">
                <a:moveTo>
                  <a:pt x="1084580" y="10692384"/>
                </a:moveTo>
                <a:lnTo>
                  <a:pt x="1084580" y="0"/>
                </a:lnTo>
                <a:lnTo>
                  <a:pt x="1119505" y="0"/>
                </a:lnTo>
                <a:lnTo>
                  <a:pt x="1119505" y="10692384"/>
                </a:lnTo>
                <a:close/>
              </a:path>
              <a:path w="2814193" h="10692384">
                <a:moveTo>
                  <a:pt x="1151890" y="10692384"/>
                </a:moveTo>
                <a:lnTo>
                  <a:pt x="1151890" y="0"/>
                </a:lnTo>
                <a:lnTo>
                  <a:pt x="1187450" y="0"/>
                </a:lnTo>
                <a:lnTo>
                  <a:pt x="1187450" y="10692384"/>
                </a:lnTo>
                <a:close/>
              </a:path>
              <a:path w="2814193" h="10692384">
                <a:moveTo>
                  <a:pt x="1219835" y="10692384"/>
                </a:moveTo>
                <a:lnTo>
                  <a:pt x="1219835" y="0"/>
                </a:lnTo>
                <a:lnTo>
                  <a:pt x="1255408" y="0"/>
                </a:lnTo>
                <a:lnTo>
                  <a:pt x="1255408" y="10692384"/>
                </a:lnTo>
                <a:close/>
              </a:path>
              <a:path w="2814193" h="10692384">
                <a:moveTo>
                  <a:pt x="1287780" y="10692384"/>
                </a:moveTo>
                <a:lnTo>
                  <a:pt x="1287780" y="0"/>
                </a:lnTo>
                <a:lnTo>
                  <a:pt x="1323340" y="0"/>
                </a:lnTo>
                <a:lnTo>
                  <a:pt x="1323340" y="10692384"/>
                </a:lnTo>
                <a:close/>
              </a:path>
              <a:path w="2814193" h="10692384">
                <a:moveTo>
                  <a:pt x="1355725" y="10692384"/>
                </a:moveTo>
                <a:lnTo>
                  <a:pt x="1355725" y="0"/>
                </a:lnTo>
                <a:lnTo>
                  <a:pt x="1390650" y="0"/>
                </a:lnTo>
                <a:lnTo>
                  <a:pt x="1390650" y="10692384"/>
                </a:lnTo>
                <a:close/>
              </a:path>
              <a:path w="2814193" h="10692384">
                <a:moveTo>
                  <a:pt x="1422908" y="10692384"/>
                </a:moveTo>
                <a:lnTo>
                  <a:pt x="1422908" y="0"/>
                </a:lnTo>
                <a:lnTo>
                  <a:pt x="1458468" y="0"/>
                </a:lnTo>
                <a:lnTo>
                  <a:pt x="1458468" y="10692384"/>
                </a:lnTo>
                <a:close/>
              </a:path>
              <a:path w="2814193" h="10692384">
                <a:moveTo>
                  <a:pt x="1490853" y="10692384"/>
                </a:moveTo>
                <a:lnTo>
                  <a:pt x="1490853" y="0"/>
                </a:lnTo>
                <a:lnTo>
                  <a:pt x="1526413" y="0"/>
                </a:lnTo>
                <a:lnTo>
                  <a:pt x="1526413" y="10692384"/>
                </a:lnTo>
                <a:close/>
              </a:path>
              <a:path w="2814193" h="10692384">
                <a:moveTo>
                  <a:pt x="1558798" y="10692384"/>
                </a:moveTo>
                <a:lnTo>
                  <a:pt x="1558798" y="0"/>
                </a:lnTo>
                <a:lnTo>
                  <a:pt x="1594358" y="0"/>
                </a:lnTo>
                <a:lnTo>
                  <a:pt x="1594358" y="10692384"/>
                </a:lnTo>
                <a:close/>
              </a:path>
              <a:path w="2814193" h="10692384">
                <a:moveTo>
                  <a:pt x="1626730" y="10692384"/>
                </a:moveTo>
                <a:lnTo>
                  <a:pt x="1626730" y="0"/>
                </a:lnTo>
                <a:lnTo>
                  <a:pt x="1661655" y="0"/>
                </a:lnTo>
                <a:lnTo>
                  <a:pt x="1661655" y="10692384"/>
                </a:lnTo>
                <a:close/>
              </a:path>
              <a:path w="2814193" h="10692384">
                <a:moveTo>
                  <a:pt x="1694066" y="10692384"/>
                </a:moveTo>
                <a:lnTo>
                  <a:pt x="1694066" y="0"/>
                </a:lnTo>
                <a:lnTo>
                  <a:pt x="1729626" y="0"/>
                </a:lnTo>
                <a:lnTo>
                  <a:pt x="1729626" y="10692384"/>
                </a:lnTo>
                <a:close/>
              </a:path>
              <a:path w="2814193" h="10692384">
                <a:moveTo>
                  <a:pt x="1761998" y="10692384"/>
                </a:moveTo>
                <a:lnTo>
                  <a:pt x="1761998" y="0"/>
                </a:lnTo>
                <a:lnTo>
                  <a:pt x="1797558" y="0"/>
                </a:lnTo>
                <a:lnTo>
                  <a:pt x="1797558" y="10692384"/>
                </a:lnTo>
                <a:close/>
              </a:path>
              <a:path w="2814193" h="10692384">
                <a:moveTo>
                  <a:pt x="1829943" y="10692384"/>
                </a:moveTo>
                <a:lnTo>
                  <a:pt x="1829943" y="0"/>
                </a:lnTo>
                <a:lnTo>
                  <a:pt x="1865516" y="0"/>
                </a:lnTo>
                <a:lnTo>
                  <a:pt x="1865516" y="10692384"/>
                </a:lnTo>
                <a:close/>
              </a:path>
              <a:path w="2814193" h="10692384">
                <a:moveTo>
                  <a:pt x="1897888" y="10692384"/>
                </a:moveTo>
                <a:lnTo>
                  <a:pt x="1897888" y="0"/>
                </a:lnTo>
                <a:lnTo>
                  <a:pt x="1932813" y="0"/>
                </a:lnTo>
                <a:lnTo>
                  <a:pt x="1932813" y="10692384"/>
                </a:lnTo>
                <a:close/>
              </a:path>
              <a:path w="2814193" h="10692384">
                <a:moveTo>
                  <a:pt x="1965185" y="10692384"/>
                </a:moveTo>
                <a:lnTo>
                  <a:pt x="1965185" y="0"/>
                </a:lnTo>
                <a:lnTo>
                  <a:pt x="2000758" y="0"/>
                </a:lnTo>
                <a:lnTo>
                  <a:pt x="2000758" y="10692384"/>
                </a:lnTo>
                <a:close/>
              </a:path>
              <a:path w="2814193" h="10692384">
                <a:moveTo>
                  <a:pt x="2033143" y="10692384"/>
                </a:moveTo>
                <a:lnTo>
                  <a:pt x="2033143" y="0"/>
                </a:lnTo>
                <a:lnTo>
                  <a:pt x="2068703" y="0"/>
                </a:lnTo>
                <a:lnTo>
                  <a:pt x="2068703" y="10692384"/>
                </a:lnTo>
                <a:close/>
              </a:path>
              <a:path w="2814193" h="10692384">
                <a:moveTo>
                  <a:pt x="2101088" y="10692384"/>
                </a:moveTo>
                <a:lnTo>
                  <a:pt x="2101088" y="0"/>
                </a:lnTo>
                <a:lnTo>
                  <a:pt x="2136635" y="0"/>
                </a:lnTo>
                <a:lnTo>
                  <a:pt x="2136635" y="10692384"/>
                </a:lnTo>
                <a:close/>
              </a:path>
              <a:path w="2814193" h="10692384">
                <a:moveTo>
                  <a:pt x="2169033" y="10692384"/>
                </a:moveTo>
                <a:lnTo>
                  <a:pt x="2169033" y="0"/>
                </a:lnTo>
                <a:lnTo>
                  <a:pt x="2203958" y="0"/>
                </a:lnTo>
                <a:lnTo>
                  <a:pt x="2203958" y="10692384"/>
                </a:lnTo>
                <a:close/>
              </a:path>
              <a:path w="2814193" h="10692384">
                <a:moveTo>
                  <a:pt x="2236343" y="10692384"/>
                </a:moveTo>
                <a:lnTo>
                  <a:pt x="2236343" y="0"/>
                </a:lnTo>
                <a:lnTo>
                  <a:pt x="2271903" y="0"/>
                </a:lnTo>
                <a:lnTo>
                  <a:pt x="2271903" y="10692384"/>
                </a:lnTo>
                <a:close/>
              </a:path>
              <a:path w="2814193" h="10692384">
                <a:moveTo>
                  <a:pt x="2304288" y="10692384"/>
                </a:moveTo>
                <a:lnTo>
                  <a:pt x="2304288" y="0"/>
                </a:lnTo>
                <a:lnTo>
                  <a:pt x="2339848" y="0"/>
                </a:lnTo>
                <a:lnTo>
                  <a:pt x="2339848" y="10692384"/>
                </a:lnTo>
                <a:close/>
              </a:path>
              <a:path w="2814193" h="10692384">
                <a:moveTo>
                  <a:pt x="2372233" y="10692384"/>
                </a:moveTo>
                <a:lnTo>
                  <a:pt x="2372233" y="0"/>
                </a:lnTo>
                <a:lnTo>
                  <a:pt x="2407793" y="0"/>
                </a:lnTo>
                <a:lnTo>
                  <a:pt x="2407793" y="10692384"/>
                </a:lnTo>
                <a:close/>
              </a:path>
              <a:path w="2814193" h="10692384">
                <a:moveTo>
                  <a:pt x="2440178" y="10692384"/>
                </a:moveTo>
                <a:lnTo>
                  <a:pt x="2440178" y="0"/>
                </a:lnTo>
                <a:lnTo>
                  <a:pt x="2475103" y="0"/>
                </a:lnTo>
                <a:lnTo>
                  <a:pt x="2475103" y="10692384"/>
                </a:lnTo>
                <a:close/>
              </a:path>
              <a:path w="2814193" h="10692384">
                <a:moveTo>
                  <a:pt x="2507488" y="10692384"/>
                </a:moveTo>
                <a:lnTo>
                  <a:pt x="2507488" y="0"/>
                </a:lnTo>
                <a:lnTo>
                  <a:pt x="2543048" y="0"/>
                </a:lnTo>
                <a:lnTo>
                  <a:pt x="2543048" y="10692384"/>
                </a:lnTo>
                <a:close/>
              </a:path>
              <a:path w="2814193" h="10692384">
                <a:moveTo>
                  <a:pt x="2575433" y="10692384"/>
                </a:moveTo>
                <a:lnTo>
                  <a:pt x="2575433" y="0"/>
                </a:lnTo>
                <a:lnTo>
                  <a:pt x="2610993" y="0"/>
                </a:lnTo>
                <a:lnTo>
                  <a:pt x="2610993" y="10692384"/>
                </a:lnTo>
                <a:close/>
              </a:path>
              <a:path w="2814193" h="10692384">
                <a:moveTo>
                  <a:pt x="2643378" y="10692384"/>
                </a:moveTo>
                <a:lnTo>
                  <a:pt x="2643378" y="0"/>
                </a:lnTo>
                <a:lnTo>
                  <a:pt x="2678938" y="0"/>
                </a:lnTo>
                <a:lnTo>
                  <a:pt x="2678938" y="10692384"/>
                </a:lnTo>
                <a:close/>
              </a:path>
              <a:path w="2814193" h="10692384">
                <a:moveTo>
                  <a:pt x="2711324" y="10692384"/>
                </a:moveTo>
                <a:lnTo>
                  <a:pt x="2711324" y="0"/>
                </a:lnTo>
                <a:lnTo>
                  <a:pt x="2746249" y="0"/>
                </a:lnTo>
                <a:lnTo>
                  <a:pt x="2746249" y="10692384"/>
                </a:lnTo>
                <a:close/>
              </a:path>
              <a:path w="2814193" h="10692384">
                <a:moveTo>
                  <a:pt x="2778633" y="10692384"/>
                </a:moveTo>
                <a:lnTo>
                  <a:pt x="2778633" y="0"/>
                </a:lnTo>
                <a:lnTo>
                  <a:pt x="2814193" y="0"/>
                </a:lnTo>
                <a:lnTo>
                  <a:pt x="2814193" y="10692384"/>
                </a:lnTo>
                <a:close/>
              </a:path>
            </a:pathLst>
          </a:custGeom>
          <a:solidFill>
            <a:srgbClr val="404041"/>
          </a:solidFill>
        </p:spPr>
        <p:txBody>
          <a:bodyPr wrap="square" lIns="0" tIns="0" rIns="0" bIns="0" rtlCol="0">
            <a:noAutofit/>
          </a:bodyPr>
          <a:lstStyle/>
          <a:p>
            <a:endParaRPr/>
          </a:p>
        </p:txBody>
      </p:sp>
      <p:pic>
        <p:nvPicPr>
          <p:cNvPr id="1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3351"/>
            <a:ext cx="5209032" cy="5209032"/>
          </a:xfrm>
          <a:prstGeom prst="rect">
            <a:avLst/>
          </a:prstGeom>
        </p:spPr>
      </p:pic>
      <p:sp>
        <p:nvSpPr>
          <p:cNvPr id="4" name="object 4"/>
          <p:cNvSpPr/>
          <p:nvPr/>
        </p:nvSpPr>
        <p:spPr>
          <a:xfrm>
            <a:off x="10319" y="5496827"/>
            <a:ext cx="5208398" cy="5209273"/>
          </a:xfrm>
          <a:custGeom>
            <a:avLst/>
            <a:gdLst>
              <a:gd name="connsiteX0" fmla="*/ 5320793 w 6679693"/>
              <a:gd name="connsiteY0" fmla="*/ 2717292 h 5552821"/>
              <a:gd name="connsiteX1" fmla="*/ 5320793 w 6679693"/>
              <a:gd name="connsiteY1" fmla="*/ 0 h 5552821"/>
              <a:gd name="connsiteX2" fmla="*/ 6679693 w 6679693"/>
              <a:gd name="connsiteY2" fmla="*/ 1358392 h 5552821"/>
              <a:gd name="connsiteX3" fmla="*/ 5320793 w 6679693"/>
              <a:gd name="connsiteY3" fmla="*/ 2717292 h 5552821"/>
              <a:gd name="connsiteX0" fmla="*/ 0 w 6679693"/>
              <a:gd name="connsiteY0" fmla="*/ 5552821 h 5552821"/>
              <a:gd name="connsiteX1" fmla="*/ 0 w 6679693"/>
              <a:gd name="connsiteY1" fmla="*/ 343548 h 5552821"/>
              <a:gd name="connsiteX2" fmla="*/ 5208398 w 6679693"/>
              <a:gd name="connsiteY2" fmla="*/ 5552821 h 5552821"/>
              <a:gd name="connsiteX3" fmla="*/ 0 w 6679693"/>
              <a:gd name="connsiteY3" fmla="*/ 5552821 h 5552821"/>
              <a:gd name="connsiteX0" fmla="*/ 6679693 w 6679693"/>
              <a:gd name="connsiteY0" fmla="*/ 1358392 h 5552821"/>
              <a:gd name="connsiteX1" fmla="*/ 5320793 w 6679693"/>
              <a:gd name="connsiteY1" fmla="*/ 0 h 5552821"/>
              <a:gd name="connsiteX2" fmla="*/ 6679693 w 6679693"/>
              <a:gd name="connsiteY2" fmla="*/ 1358392 h 5552821"/>
              <a:gd name="connsiteX0" fmla="*/ 0 w 6679693"/>
              <a:gd name="connsiteY0" fmla="*/ 5552821 h 5552821"/>
              <a:gd name="connsiteX1" fmla="*/ 0 w 6679693"/>
              <a:gd name="connsiteY1" fmla="*/ 343548 h 5552821"/>
              <a:gd name="connsiteX2" fmla="*/ 5208398 w 6679693"/>
              <a:gd name="connsiteY2" fmla="*/ 5552821 h 5552821"/>
              <a:gd name="connsiteX3" fmla="*/ 0 w 6679693"/>
              <a:gd name="connsiteY3" fmla="*/ 5552821 h 5552821"/>
              <a:gd name="connsiteX0" fmla="*/ 6679693 w 6733381"/>
              <a:gd name="connsiteY0" fmla="*/ 1358392 h 5552821"/>
              <a:gd name="connsiteX1" fmla="*/ 6733381 w 6733381"/>
              <a:gd name="connsiteY1" fmla="*/ 1282700 h 5552821"/>
              <a:gd name="connsiteX2" fmla="*/ 5320793 w 6733381"/>
              <a:gd name="connsiteY2" fmla="*/ 0 h 5552821"/>
              <a:gd name="connsiteX3" fmla="*/ 6679693 w 6733381"/>
              <a:gd name="connsiteY3" fmla="*/ 1358392 h 5552821"/>
              <a:gd name="connsiteX0" fmla="*/ 0 w 6733381"/>
              <a:gd name="connsiteY0" fmla="*/ 5552821 h 5552821"/>
              <a:gd name="connsiteX1" fmla="*/ 0 w 6733381"/>
              <a:gd name="connsiteY1" fmla="*/ 343548 h 5552821"/>
              <a:gd name="connsiteX2" fmla="*/ 5208398 w 6733381"/>
              <a:gd name="connsiteY2" fmla="*/ 5552821 h 5552821"/>
              <a:gd name="connsiteX3" fmla="*/ 0 w 6733381"/>
              <a:gd name="connsiteY3" fmla="*/ 5552821 h 5552821"/>
              <a:gd name="connsiteX0" fmla="*/ 5320793 w 6733381"/>
              <a:gd name="connsiteY0" fmla="*/ 0 h 5552821"/>
              <a:gd name="connsiteX1" fmla="*/ 6733381 w 6733381"/>
              <a:gd name="connsiteY1" fmla="*/ 1282700 h 5552821"/>
              <a:gd name="connsiteX2" fmla="*/ 5320793 w 6733381"/>
              <a:gd name="connsiteY2" fmla="*/ 0 h 5552821"/>
              <a:gd name="connsiteX0" fmla="*/ 0 w 6733381"/>
              <a:gd name="connsiteY0" fmla="*/ 5552821 h 5552821"/>
              <a:gd name="connsiteX1" fmla="*/ 0 w 6733381"/>
              <a:gd name="connsiteY1" fmla="*/ 343548 h 5552821"/>
              <a:gd name="connsiteX2" fmla="*/ 5208398 w 6733381"/>
              <a:gd name="connsiteY2" fmla="*/ 5552821 h 5552821"/>
              <a:gd name="connsiteX3" fmla="*/ 0 w 6733381"/>
              <a:gd name="connsiteY3" fmla="*/ 5552821 h 5552821"/>
              <a:gd name="connsiteX0" fmla="*/ 2272793 w 6733381"/>
              <a:gd name="connsiteY0" fmla="*/ 4266552 h 5209273"/>
              <a:gd name="connsiteX1" fmla="*/ 6733381 w 6733381"/>
              <a:gd name="connsiteY1" fmla="*/ 939152 h 5209273"/>
              <a:gd name="connsiteX2" fmla="*/ 2272793 w 6733381"/>
              <a:gd name="connsiteY2" fmla="*/ 4266552 h 5209273"/>
              <a:gd name="connsiteX0" fmla="*/ 0 w 6733381"/>
              <a:gd name="connsiteY0" fmla="*/ 5209273 h 5209273"/>
              <a:gd name="connsiteX1" fmla="*/ 0 w 6733381"/>
              <a:gd name="connsiteY1" fmla="*/ 0 h 5209273"/>
              <a:gd name="connsiteX2" fmla="*/ 5208398 w 6733381"/>
              <a:gd name="connsiteY2" fmla="*/ 5209273 h 5209273"/>
              <a:gd name="connsiteX3" fmla="*/ 0 w 6733381"/>
              <a:gd name="connsiteY3" fmla="*/ 5209273 h 5209273"/>
              <a:gd name="connsiteX0" fmla="*/ 2272793 w 5208398"/>
              <a:gd name="connsiteY0" fmla="*/ 4266552 h 5209273"/>
              <a:gd name="connsiteX1" fmla="*/ 4142581 w 5208398"/>
              <a:gd name="connsiteY1" fmla="*/ 4711052 h 5209273"/>
              <a:gd name="connsiteX2" fmla="*/ 2272793 w 5208398"/>
              <a:gd name="connsiteY2" fmla="*/ 4266552 h 5209273"/>
              <a:gd name="connsiteX0" fmla="*/ 0 w 5208398"/>
              <a:gd name="connsiteY0" fmla="*/ 5209273 h 5209273"/>
              <a:gd name="connsiteX1" fmla="*/ 0 w 5208398"/>
              <a:gd name="connsiteY1" fmla="*/ 0 h 5209273"/>
              <a:gd name="connsiteX2" fmla="*/ 5208398 w 5208398"/>
              <a:gd name="connsiteY2" fmla="*/ 5209273 h 5209273"/>
              <a:gd name="connsiteX3" fmla="*/ 0 w 5208398"/>
              <a:gd name="connsiteY3" fmla="*/ 5209273 h 5209273"/>
            </a:gdLst>
            <a:ahLst/>
            <a:cxnLst>
              <a:cxn ang="0">
                <a:pos x="connsiteX0" y="connsiteY0"/>
              </a:cxn>
              <a:cxn ang="0">
                <a:pos x="connsiteX1" y="connsiteY1"/>
              </a:cxn>
              <a:cxn ang="0">
                <a:pos x="connsiteX2" y="connsiteY2"/>
              </a:cxn>
              <a:cxn ang="0">
                <a:pos x="connsiteX3" y="connsiteY3"/>
              </a:cxn>
            </a:cxnLst>
            <a:rect l="l" t="t" r="r" b="b"/>
            <a:pathLst>
              <a:path w="5208398" h="5209273">
                <a:moveTo>
                  <a:pt x="2272793" y="4266552"/>
                </a:moveTo>
                <a:lnTo>
                  <a:pt x="4142581" y="4711052"/>
                </a:lnTo>
                <a:lnTo>
                  <a:pt x="2272793" y="4266552"/>
                </a:lnTo>
                <a:close/>
              </a:path>
              <a:path w="5208398" h="5209273">
                <a:moveTo>
                  <a:pt x="0" y="5209273"/>
                </a:moveTo>
                <a:lnTo>
                  <a:pt x="0" y="0"/>
                </a:lnTo>
                <a:lnTo>
                  <a:pt x="5208398" y="5209273"/>
                </a:lnTo>
                <a:lnTo>
                  <a:pt x="0" y="5209273"/>
                </a:lnTo>
                <a:close/>
              </a:path>
            </a:pathLst>
          </a:custGeom>
          <a:solidFill>
            <a:srgbClr val="FFFFFF"/>
          </a:solidFill>
        </p:spPr>
        <p:txBody>
          <a:bodyPr wrap="square" lIns="0" tIns="0" rIns="0" bIns="0" rtlCol="0">
            <a:noAutofit/>
          </a:bodyPr>
          <a:lstStyle/>
          <a:p>
            <a:endParaRPr dirty="0"/>
          </a:p>
        </p:txBody>
      </p:sp>
      <p:sp>
        <p:nvSpPr>
          <p:cNvPr id="9" name="object 9"/>
          <p:cNvSpPr/>
          <p:nvPr/>
        </p:nvSpPr>
        <p:spPr>
          <a:xfrm>
            <a:off x="5430016" y="9386315"/>
            <a:ext cx="2129028" cy="1305433"/>
          </a:xfrm>
          <a:custGeom>
            <a:avLst/>
            <a:gdLst/>
            <a:ahLst/>
            <a:cxnLst/>
            <a:rect l="l" t="t" r="r" b="b"/>
            <a:pathLst>
              <a:path w="2129028" h="1305433">
                <a:moveTo>
                  <a:pt x="0" y="1305433"/>
                </a:moveTo>
                <a:lnTo>
                  <a:pt x="1304798" y="0"/>
                </a:lnTo>
                <a:lnTo>
                  <a:pt x="2129028" y="823519"/>
                </a:lnTo>
                <a:lnTo>
                  <a:pt x="2129028" y="1305433"/>
                </a:lnTo>
                <a:close/>
              </a:path>
            </a:pathLst>
          </a:custGeom>
          <a:solidFill>
            <a:srgbClr val="231F20"/>
          </a:solidFill>
        </p:spPr>
        <p:txBody>
          <a:bodyPr wrap="square" lIns="0" tIns="0" rIns="0" bIns="0" rtlCol="0">
            <a:noAutofit/>
          </a:bodyPr>
          <a:lstStyle/>
          <a:p>
            <a:endParaRPr/>
          </a:p>
        </p:txBody>
      </p:sp>
      <p:sp>
        <p:nvSpPr>
          <p:cNvPr id="10" name="object 10"/>
          <p:cNvSpPr/>
          <p:nvPr/>
        </p:nvSpPr>
        <p:spPr>
          <a:xfrm>
            <a:off x="185931" y="0"/>
            <a:ext cx="7374625" cy="5084065"/>
          </a:xfrm>
          <a:custGeom>
            <a:avLst/>
            <a:gdLst/>
            <a:ahLst/>
            <a:cxnLst/>
            <a:rect l="l" t="t" r="r" b="b"/>
            <a:pathLst>
              <a:path w="7374625" h="5084065">
                <a:moveTo>
                  <a:pt x="1" y="0"/>
                </a:moveTo>
                <a:lnTo>
                  <a:pt x="7374625" y="0"/>
                </a:lnTo>
                <a:lnTo>
                  <a:pt x="7374625" y="2785225"/>
                </a:lnTo>
                <a:lnTo>
                  <a:pt x="5078604" y="5084065"/>
                </a:lnTo>
                <a:close/>
              </a:path>
            </a:pathLst>
          </a:custGeom>
          <a:solidFill>
            <a:srgbClr val="FFFFFF"/>
          </a:solidFill>
        </p:spPr>
        <p:txBody>
          <a:bodyPr wrap="square" lIns="0" tIns="0" rIns="0" bIns="0" rtlCol="0">
            <a:noAutofit/>
          </a:bodyPr>
          <a:lstStyle/>
          <a:p>
            <a:endParaRPr/>
          </a:p>
        </p:txBody>
      </p:sp>
      <p:sp>
        <p:nvSpPr>
          <p:cNvPr id="11" name="object 11"/>
          <p:cNvSpPr/>
          <p:nvPr/>
        </p:nvSpPr>
        <p:spPr>
          <a:xfrm>
            <a:off x="-12541" y="27940"/>
            <a:ext cx="7559041" cy="5176393"/>
          </a:xfrm>
          <a:custGeom>
            <a:avLst/>
            <a:gdLst/>
            <a:ahLst/>
            <a:cxnLst/>
            <a:rect l="l" t="t" r="r" b="b"/>
            <a:pathLst>
              <a:path w="7559041" h="5176393">
                <a:moveTo>
                  <a:pt x="7523493" y="0"/>
                </a:moveTo>
                <a:lnTo>
                  <a:pt x="7559041" y="0"/>
                </a:lnTo>
                <a:lnTo>
                  <a:pt x="7559041" y="2784348"/>
                </a:lnTo>
                <a:lnTo>
                  <a:pt x="7523493" y="2819908"/>
                </a:lnTo>
                <a:close/>
              </a:path>
              <a:path w="7559041" h="5176393">
                <a:moveTo>
                  <a:pt x="7455535" y="0"/>
                </a:moveTo>
                <a:lnTo>
                  <a:pt x="7491095" y="0"/>
                </a:lnTo>
                <a:lnTo>
                  <a:pt x="7491095" y="2852294"/>
                </a:lnTo>
                <a:lnTo>
                  <a:pt x="7455535" y="2887841"/>
                </a:lnTo>
                <a:close/>
              </a:path>
              <a:path w="7559041" h="5176393">
                <a:moveTo>
                  <a:pt x="7387591" y="0"/>
                </a:moveTo>
                <a:lnTo>
                  <a:pt x="7423163" y="0"/>
                </a:lnTo>
                <a:lnTo>
                  <a:pt x="7423163" y="2920239"/>
                </a:lnTo>
                <a:lnTo>
                  <a:pt x="7387591" y="2955164"/>
                </a:lnTo>
                <a:close/>
              </a:path>
              <a:path w="7559041" h="5176393">
                <a:moveTo>
                  <a:pt x="7320293" y="0"/>
                </a:moveTo>
                <a:lnTo>
                  <a:pt x="7355206" y="0"/>
                </a:lnTo>
                <a:lnTo>
                  <a:pt x="7355206" y="2988183"/>
                </a:lnTo>
                <a:lnTo>
                  <a:pt x="7320293" y="3023108"/>
                </a:lnTo>
                <a:close/>
              </a:path>
              <a:path w="7559041" h="5176393">
                <a:moveTo>
                  <a:pt x="7252335" y="0"/>
                </a:moveTo>
                <a:lnTo>
                  <a:pt x="7287273" y="0"/>
                </a:lnTo>
                <a:lnTo>
                  <a:pt x="7287273" y="3055494"/>
                </a:lnTo>
                <a:lnTo>
                  <a:pt x="7252335" y="3091054"/>
                </a:lnTo>
                <a:close/>
              </a:path>
              <a:path w="7559041" h="5176393">
                <a:moveTo>
                  <a:pt x="7184403" y="0"/>
                </a:moveTo>
                <a:lnTo>
                  <a:pt x="7219963" y="0"/>
                </a:lnTo>
                <a:lnTo>
                  <a:pt x="7219963" y="3123439"/>
                </a:lnTo>
                <a:lnTo>
                  <a:pt x="7184403" y="3158998"/>
                </a:lnTo>
                <a:close/>
              </a:path>
              <a:path w="7559041" h="5176393">
                <a:moveTo>
                  <a:pt x="7116445" y="0"/>
                </a:moveTo>
                <a:lnTo>
                  <a:pt x="7152018" y="0"/>
                </a:lnTo>
                <a:lnTo>
                  <a:pt x="7152018" y="3191383"/>
                </a:lnTo>
                <a:lnTo>
                  <a:pt x="7116445" y="3226944"/>
                </a:lnTo>
                <a:close/>
              </a:path>
              <a:path w="7559041" h="5176393">
                <a:moveTo>
                  <a:pt x="7049135" y="0"/>
                </a:moveTo>
                <a:lnTo>
                  <a:pt x="7084060" y="0"/>
                </a:lnTo>
                <a:lnTo>
                  <a:pt x="7084060" y="3259316"/>
                </a:lnTo>
                <a:lnTo>
                  <a:pt x="7049135" y="3294889"/>
                </a:lnTo>
                <a:close/>
              </a:path>
              <a:path w="7559041" h="5176393">
                <a:moveTo>
                  <a:pt x="6981191" y="0"/>
                </a:moveTo>
                <a:lnTo>
                  <a:pt x="7016750" y="0"/>
                </a:lnTo>
                <a:lnTo>
                  <a:pt x="7016750" y="3327273"/>
                </a:lnTo>
                <a:lnTo>
                  <a:pt x="6981191" y="3362833"/>
                </a:lnTo>
                <a:close/>
              </a:path>
              <a:path w="7559041" h="5176393">
                <a:moveTo>
                  <a:pt x="6913245" y="0"/>
                </a:moveTo>
                <a:lnTo>
                  <a:pt x="6948818" y="0"/>
                </a:lnTo>
                <a:lnTo>
                  <a:pt x="6948818" y="3395219"/>
                </a:lnTo>
                <a:lnTo>
                  <a:pt x="6913245" y="3430766"/>
                </a:lnTo>
                <a:close/>
              </a:path>
              <a:path w="7559041" h="5176393">
                <a:moveTo>
                  <a:pt x="6845300" y="0"/>
                </a:moveTo>
                <a:lnTo>
                  <a:pt x="6880860" y="0"/>
                </a:lnTo>
                <a:lnTo>
                  <a:pt x="6880860" y="3463164"/>
                </a:lnTo>
                <a:lnTo>
                  <a:pt x="6845300" y="3498723"/>
                </a:lnTo>
                <a:close/>
              </a:path>
              <a:path w="7559041" h="5176393">
                <a:moveTo>
                  <a:pt x="6777991" y="0"/>
                </a:moveTo>
                <a:lnTo>
                  <a:pt x="6812928" y="0"/>
                </a:lnTo>
                <a:lnTo>
                  <a:pt x="6812928" y="3531108"/>
                </a:lnTo>
                <a:lnTo>
                  <a:pt x="6777991" y="3566033"/>
                </a:lnTo>
                <a:close/>
              </a:path>
              <a:path w="7559041" h="5176393">
                <a:moveTo>
                  <a:pt x="6710058" y="0"/>
                </a:moveTo>
                <a:lnTo>
                  <a:pt x="6745618" y="0"/>
                </a:lnTo>
                <a:lnTo>
                  <a:pt x="6745618" y="3599041"/>
                </a:lnTo>
                <a:lnTo>
                  <a:pt x="6710058" y="3633979"/>
                </a:lnTo>
                <a:close/>
              </a:path>
              <a:path w="7559041" h="5176393">
                <a:moveTo>
                  <a:pt x="6642113" y="0"/>
                </a:moveTo>
                <a:lnTo>
                  <a:pt x="6677660" y="0"/>
                </a:lnTo>
                <a:lnTo>
                  <a:pt x="6677660" y="3666364"/>
                </a:lnTo>
                <a:lnTo>
                  <a:pt x="6642113" y="3701923"/>
                </a:lnTo>
                <a:close/>
              </a:path>
              <a:path w="7559041" h="5176393">
                <a:moveTo>
                  <a:pt x="6574168" y="0"/>
                </a:moveTo>
                <a:lnTo>
                  <a:pt x="6609716" y="0"/>
                </a:lnTo>
                <a:lnTo>
                  <a:pt x="6609716" y="3734308"/>
                </a:lnTo>
                <a:lnTo>
                  <a:pt x="6574168" y="3769869"/>
                </a:lnTo>
                <a:close/>
              </a:path>
              <a:path w="7559041" h="5176393">
                <a:moveTo>
                  <a:pt x="6506858" y="0"/>
                </a:moveTo>
                <a:lnTo>
                  <a:pt x="6541770" y="0"/>
                </a:lnTo>
                <a:lnTo>
                  <a:pt x="6541770" y="3802241"/>
                </a:lnTo>
                <a:lnTo>
                  <a:pt x="6506858" y="3837814"/>
                </a:lnTo>
                <a:close/>
              </a:path>
              <a:path w="7559041" h="5176393">
                <a:moveTo>
                  <a:pt x="6438913" y="0"/>
                </a:moveTo>
                <a:lnTo>
                  <a:pt x="6474473" y="0"/>
                </a:lnTo>
                <a:lnTo>
                  <a:pt x="6474473" y="3870198"/>
                </a:lnTo>
                <a:lnTo>
                  <a:pt x="6438913" y="3905758"/>
                </a:lnTo>
                <a:close/>
              </a:path>
              <a:path w="7559041" h="5176393">
                <a:moveTo>
                  <a:pt x="6370955" y="0"/>
                </a:moveTo>
                <a:lnTo>
                  <a:pt x="6406516" y="0"/>
                </a:lnTo>
                <a:lnTo>
                  <a:pt x="6406516" y="3938144"/>
                </a:lnTo>
                <a:lnTo>
                  <a:pt x="6370955" y="3973691"/>
                </a:lnTo>
                <a:close/>
              </a:path>
              <a:path w="7559041" h="5176393">
                <a:moveTo>
                  <a:pt x="6303023" y="0"/>
                </a:moveTo>
                <a:lnTo>
                  <a:pt x="6338583" y="0"/>
                </a:lnTo>
                <a:lnTo>
                  <a:pt x="6338583" y="4006088"/>
                </a:lnTo>
                <a:lnTo>
                  <a:pt x="6303023" y="4041648"/>
                </a:lnTo>
                <a:close/>
              </a:path>
              <a:path w="7559041" h="5176393">
                <a:moveTo>
                  <a:pt x="6235713" y="0"/>
                </a:moveTo>
                <a:lnTo>
                  <a:pt x="6270638" y="0"/>
                </a:lnTo>
                <a:lnTo>
                  <a:pt x="6270638" y="4074033"/>
                </a:lnTo>
                <a:lnTo>
                  <a:pt x="6235713" y="4109593"/>
                </a:lnTo>
                <a:close/>
              </a:path>
              <a:path w="7559041" h="5176393">
                <a:moveTo>
                  <a:pt x="6167755" y="0"/>
                </a:moveTo>
                <a:lnTo>
                  <a:pt x="6203316" y="0"/>
                </a:lnTo>
                <a:lnTo>
                  <a:pt x="6203316" y="4141965"/>
                </a:lnTo>
                <a:lnTo>
                  <a:pt x="6167755" y="4177538"/>
                </a:lnTo>
                <a:close/>
              </a:path>
              <a:path w="7559041" h="5176393">
                <a:moveTo>
                  <a:pt x="6099823" y="0"/>
                </a:moveTo>
                <a:lnTo>
                  <a:pt x="6135383" y="0"/>
                </a:lnTo>
                <a:lnTo>
                  <a:pt x="6135383" y="4209923"/>
                </a:lnTo>
                <a:lnTo>
                  <a:pt x="6099823" y="4244848"/>
                </a:lnTo>
                <a:close/>
              </a:path>
              <a:path w="7559041" h="5176393">
                <a:moveTo>
                  <a:pt x="6032513" y="0"/>
                </a:moveTo>
                <a:lnTo>
                  <a:pt x="6067438" y="0"/>
                </a:lnTo>
                <a:lnTo>
                  <a:pt x="6067438" y="4277856"/>
                </a:lnTo>
                <a:lnTo>
                  <a:pt x="6032513" y="4312793"/>
                </a:lnTo>
                <a:close/>
              </a:path>
              <a:path w="7559041" h="5176393">
                <a:moveTo>
                  <a:pt x="5964568" y="0"/>
                </a:moveTo>
                <a:lnTo>
                  <a:pt x="6000128" y="0"/>
                </a:lnTo>
                <a:lnTo>
                  <a:pt x="6000128" y="4345166"/>
                </a:lnTo>
                <a:lnTo>
                  <a:pt x="5964568" y="4380739"/>
                </a:lnTo>
                <a:close/>
              </a:path>
              <a:path w="7559041" h="5176393">
                <a:moveTo>
                  <a:pt x="5896610" y="0"/>
                </a:moveTo>
                <a:lnTo>
                  <a:pt x="5932183" y="0"/>
                </a:lnTo>
                <a:lnTo>
                  <a:pt x="5932183" y="4413123"/>
                </a:lnTo>
                <a:lnTo>
                  <a:pt x="5896610" y="4448684"/>
                </a:lnTo>
                <a:close/>
              </a:path>
              <a:path w="7559041" h="5176393">
                <a:moveTo>
                  <a:pt x="5828678" y="0"/>
                </a:moveTo>
                <a:lnTo>
                  <a:pt x="5864238" y="0"/>
                </a:lnTo>
                <a:lnTo>
                  <a:pt x="5864238" y="4481068"/>
                </a:lnTo>
                <a:lnTo>
                  <a:pt x="5828678" y="4516616"/>
                </a:lnTo>
                <a:close/>
              </a:path>
              <a:path w="7559041" h="5176393">
                <a:moveTo>
                  <a:pt x="5761368" y="0"/>
                </a:moveTo>
                <a:lnTo>
                  <a:pt x="5796280" y="0"/>
                </a:lnTo>
                <a:lnTo>
                  <a:pt x="5796280" y="4549014"/>
                </a:lnTo>
                <a:lnTo>
                  <a:pt x="5761368" y="4584573"/>
                </a:lnTo>
                <a:close/>
              </a:path>
              <a:path w="7559041" h="5176393">
                <a:moveTo>
                  <a:pt x="5693410" y="0"/>
                </a:moveTo>
                <a:lnTo>
                  <a:pt x="5728983" y="0"/>
                </a:lnTo>
                <a:lnTo>
                  <a:pt x="5728983" y="4616959"/>
                </a:lnTo>
                <a:lnTo>
                  <a:pt x="5693410" y="4652518"/>
                </a:lnTo>
                <a:close/>
              </a:path>
              <a:path w="7559041" h="5176393">
                <a:moveTo>
                  <a:pt x="5625478" y="0"/>
                </a:moveTo>
                <a:lnTo>
                  <a:pt x="5661038" y="0"/>
                </a:lnTo>
                <a:lnTo>
                  <a:pt x="5661038" y="4684891"/>
                </a:lnTo>
                <a:lnTo>
                  <a:pt x="5625478" y="4720464"/>
                </a:lnTo>
                <a:close/>
              </a:path>
              <a:path w="7559041" h="5176393">
                <a:moveTo>
                  <a:pt x="5557533" y="0"/>
                </a:moveTo>
                <a:lnTo>
                  <a:pt x="5593093" y="0"/>
                </a:lnTo>
                <a:lnTo>
                  <a:pt x="5593093" y="4752848"/>
                </a:lnTo>
                <a:lnTo>
                  <a:pt x="5557533" y="4788409"/>
                </a:lnTo>
                <a:close/>
              </a:path>
              <a:path w="7559041" h="5176393">
                <a:moveTo>
                  <a:pt x="5490223" y="0"/>
                </a:moveTo>
                <a:lnTo>
                  <a:pt x="5525135" y="0"/>
                </a:lnTo>
                <a:lnTo>
                  <a:pt x="5525135" y="4820781"/>
                </a:lnTo>
                <a:lnTo>
                  <a:pt x="5490223" y="4855718"/>
                </a:lnTo>
                <a:close/>
              </a:path>
              <a:path w="7559041" h="5176393">
                <a:moveTo>
                  <a:pt x="5422266" y="0"/>
                </a:moveTo>
                <a:lnTo>
                  <a:pt x="5457825" y="0"/>
                </a:lnTo>
                <a:lnTo>
                  <a:pt x="5457825" y="4888751"/>
                </a:lnTo>
                <a:lnTo>
                  <a:pt x="5422266" y="4923664"/>
                </a:lnTo>
                <a:close/>
              </a:path>
              <a:path w="7559041" h="5176393">
                <a:moveTo>
                  <a:pt x="5354333" y="0"/>
                </a:moveTo>
                <a:lnTo>
                  <a:pt x="5389893" y="0"/>
                </a:lnTo>
                <a:lnTo>
                  <a:pt x="5389893" y="4956048"/>
                </a:lnTo>
                <a:lnTo>
                  <a:pt x="5354333" y="4991609"/>
                </a:lnTo>
                <a:close/>
              </a:path>
              <a:path w="7559041" h="5176393">
                <a:moveTo>
                  <a:pt x="5286375" y="0"/>
                </a:moveTo>
                <a:lnTo>
                  <a:pt x="5321935" y="0"/>
                </a:lnTo>
                <a:lnTo>
                  <a:pt x="5321935" y="5023993"/>
                </a:lnTo>
                <a:lnTo>
                  <a:pt x="5286375" y="5059541"/>
                </a:lnTo>
                <a:close/>
              </a:path>
              <a:path w="7559041" h="5176393">
                <a:moveTo>
                  <a:pt x="5219066" y="0"/>
                </a:moveTo>
                <a:lnTo>
                  <a:pt x="5254003" y="0"/>
                </a:lnTo>
                <a:lnTo>
                  <a:pt x="5254003" y="5091939"/>
                </a:lnTo>
                <a:lnTo>
                  <a:pt x="5219066" y="5127498"/>
                </a:lnTo>
                <a:close/>
              </a:path>
              <a:path w="7559041" h="5176393">
                <a:moveTo>
                  <a:pt x="0" y="5176393"/>
                </a:moveTo>
                <a:lnTo>
                  <a:pt x="0" y="0"/>
                </a:lnTo>
                <a:lnTo>
                  <a:pt x="35560" y="0"/>
                </a:lnTo>
                <a:lnTo>
                  <a:pt x="35560" y="5176393"/>
                </a:lnTo>
                <a:close/>
              </a:path>
              <a:path w="7559041" h="5176393">
                <a:moveTo>
                  <a:pt x="67958" y="5176393"/>
                </a:moveTo>
                <a:lnTo>
                  <a:pt x="67958" y="0"/>
                </a:lnTo>
                <a:lnTo>
                  <a:pt x="103518" y="0"/>
                </a:lnTo>
                <a:lnTo>
                  <a:pt x="103518" y="5176393"/>
                </a:lnTo>
                <a:close/>
              </a:path>
              <a:path w="7559041" h="5176393">
                <a:moveTo>
                  <a:pt x="135890" y="5176393"/>
                </a:moveTo>
                <a:lnTo>
                  <a:pt x="135890" y="0"/>
                </a:lnTo>
                <a:lnTo>
                  <a:pt x="170815" y="0"/>
                </a:lnTo>
                <a:lnTo>
                  <a:pt x="170815" y="5176393"/>
                </a:lnTo>
                <a:close/>
              </a:path>
              <a:path w="7559041" h="5176393">
                <a:moveTo>
                  <a:pt x="203200" y="5176393"/>
                </a:moveTo>
                <a:lnTo>
                  <a:pt x="203200" y="0"/>
                </a:lnTo>
                <a:lnTo>
                  <a:pt x="238760" y="0"/>
                </a:lnTo>
                <a:lnTo>
                  <a:pt x="238760" y="5176393"/>
                </a:lnTo>
                <a:close/>
              </a:path>
              <a:path w="7559041" h="5176393">
                <a:moveTo>
                  <a:pt x="271158" y="5176393"/>
                </a:moveTo>
                <a:lnTo>
                  <a:pt x="271158" y="0"/>
                </a:lnTo>
                <a:lnTo>
                  <a:pt x="306718" y="0"/>
                </a:lnTo>
                <a:lnTo>
                  <a:pt x="306718" y="5176393"/>
                </a:lnTo>
                <a:close/>
              </a:path>
              <a:path w="7559041" h="5176393">
                <a:moveTo>
                  <a:pt x="339103" y="5176393"/>
                </a:moveTo>
                <a:lnTo>
                  <a:pt x="339103" y="0"/>
                </a:lnTo>
                <a:lnTo>
                  <a:pt x="374663" y="0"/>
                </a:lnTo>
                <a:lnTo>
                  <a:pt x="374663" y="5176393"/>
                </a:lnTo>
                <a:close/>
              </a:path>
              <a:path w="7559041" h="5176393">
                <a:moveTo>
                  <a:pt x="407035" y="5176393"/>
                </a:moveTo>
                <a:lnTo>
                  <a:pt x="407035" y="0"/>
                </a:lnTo>
                <a:lnTo>
                  <a:pt x="441960" y="0"/>
                </a:lnTo>
                <a:lnTo>
                  <a:pt x="441960" y="5176393"/>
                </a:lnTo>
                <a:close/>
              </a:path>
              <a:path w="7559041" h="5176393">
                <a:moveTo>
                  <a:pt x="474358" y="5176393"/>
                </a:moveTo>
                <a:lnTo>
                  <a:pt x="474358" y="0"/>
                </a:lnTo>
                <a:lnTo>
                  <a:pt x="509905" y="0"/>
                </a:lnTo>
                <a:lnTo>
                  <a:pt x="509905" y="5176393"/>
                </a:lnTo>
                <a:close/>
              </a:path>
              <a:path w="7559041" h="5176393">
                <a:moveTo>
                  <a:pt x="542303" y="5176393"/>
                </a:moveTo>
                <a:lnTo>
                  <a:pt x="542303" y="0"/>
                </a:lnTo>
                <a:lnTo>
                  <a:pt x="577863" y="0"/>
                </a:lnTo>
                <a:lnTo>
                  <a:pt x="577863" y="5176393"/>
                </a:lnTo>
                <a:close/>
              </a:path>
              <a:path w="7559041" h="5176393">
                <a:moveTo>
                  <a:pt x="610235" y="5176393"/>
                </a:moveTo>
                <a:lnTo>
                  <a:pt x="610235" y="0"/>
                </a:lnTo>
                <a:lnTo>
                  <a:pt x="645808" y="0"/>
                </a:lnTo>
                <a:lnTo>
                  <a:pt x="645808" y="5176393"/>
                </a:lnTo>
                <a:close/>
              </a:path>
              <a:path w="7559041" h="5176393">
                <a:moveTo>
                  <a:pt x="678193" y="5176393"/>
                </a:moveTo>
                <a:lnTo>
                  <a:pt x="678193" y="0"/>
                </a:lnTo>
                <a:lnTo>
                  <a:pt x="713106" y="0"/>
                </a:lnTo>
                <a:lnTo>
                  <a:pt x="713106" y="5176393"/>
                </a:lnTo>
                <a:close/>
              </a:path>
              <a:path w="7559041" h="5176393">
                <a:moveTo>
                  <a:pt x="745490" y="5176393"/>
                </a:moveTo>
                <a:lnTo>
                  <a:pt x="745490" y="0"/>
                </a:lnTo>
                <a:lnTo>
                  <a:pt x="781063" y="0"/>
                </a:lnTo>
                <a:lnTo>
                  <a:pt x="781063" y="5176393"/>
                </a:lnTo>
                <a:close/>
              </a:path>
              <a:path w="7559041" h="5176393">
                <a:moveTo>
                  <a:pt x="813448" y="5176393"/>
                </a:moveTo>
                <a:lnTo>
                  <a:pt x="813448" y="0"/>
                </a:lnTo>
                <a:lnTo>
                  <a:pt x="849008" y="0"/>
                </a:lnTo>
                <a:lnTo>
                  <a:pt x="849008" y="5176393"/>
                </a:lnTo>
                <a:close/>
              </a:path>
              <a:path w="7559041" h="5176393">
                <a:moveTo>
                  <a:pt x="881381" y="5176393"/>
                </a:moveTo>
                <a:lnTo>
                  <a:pt x="881381" y="0"/>
                </a:lnTo>
                <a:lnTo>
                  <a:pt x="916306" y="0"/>
                </a:lnTo>
                <a:lnTo>
                  <a:pt x="916306" y="5176393"/>
                </a:lnTo>
                <a:close/>
              </a:path>
              <a:path w="7559041" h="5176393">
                <a:moveTo>
                  <a:pt x="948690" y="5176393"/>
                </a:moveTo>
                <a:lnTo>
                  <a:pt x="948690" y="0"/>
                </a:lnTo>
                <a:lnTo>
                  <a:pt x="984263" y="0"/>
                </a:lnTo>
                <a:lnTo>
                  <a:pt x="984263" y="5176393"/>
                </a:lnTo>
                <a:close/>
              </a:path>
              <a:path w="7559041" h="5176393">
                <a:moveTo>
                  <a:pt x="1016648" y="5176393"/>
                </a:moveTo>
                <a:lnTo>
                  <a:pt x="1016648" y="0"/>
                </a:lnTo>
                <a:lnTo>
                  <a:pt x="1052208" y="0"/>
                </a:lnTo>
                <a:lnTo>
                  <a:pt x="1052208" y="5176393"/>
                </a:lnTo>
                <a:close/>
              </a:path>
              <a:path w="7559041" h="5176393">
                <a:moveTo>
                  <a:pt x="1084580" y="5176393"/>
                </a:moveTo>
                <a:lnTo>
                  <a:pt x="1084580" y="0"/>
                </a:lnTo>
                <a:lnTo>
                  <a:pt x="1120140" y="0"/>
                </a:lnTo>
                <a:lnTo>
                  <a:pt x="1120140" y="5176393"/>
                </a:lnTo>
                <a:close/>
              </a:path>
              <a:path w="7559041" h="5176393">
                <a:moveTo>
                  <a:pt x="1152538" y="5176393"/>
                </a:moveTo>
                <a:lnTo>
                  <a:pt x="1152538" y="0"/>
                </a:lnTo>
                <a:lnTo>
                  <a:pt x="1187450" y="0"/>
                </a:lnTo>
                <a:lnTo>
                  <a:pt x="1187450" y="5176393"/>
                </a:lnTo>
                <a:close/>
              </a:path>
              <a:path w="7559041" h="5176393">
                <a:moveTo>
                  <a:pt x="1219835" y="5176393"/>
                </a:moveTo>
                <a:lnTo>
                  <a:pt x="1219835" y="0"/>
                </a:lnTo>
                <a:lnTo>
                  <a:pt x="1255408" y="0"/>
                </a:lnTo>
                <a:lnTo>
                  <a:pt x="1255408" y="5176393"/>
                </a:lnTo>
                <a:close/>
              </a:path>
              <a:path w="7559041" h="5176393">
                <a:moveTo>
                  <a:pt x="1287793" y="5176393"/>
                </a:moveTo>
                <a:lnTo>
                  <a:pt x="1287793" y="0"/>
                </a:lnTo>
                <a:lnTo>
                  <a:pt x="1323353" y="0"/>
                </a:lnTo>
                <a:lnTo>
                  <a:pt x="1323353" y="5176393"/>
                </a:lnTo>
                <a:close/>
              </a:path>
              <a:path w="7559041" h="5176393">
                <a:moveTo>
                  <a:pt x="1355738" y="5176393"/>
                </a:moveTo>
                <a:lnTo>
                  <a:pt x="1355738" y="0"/>
                </a:lnTo>
                <a:lnTo>
                  <a:pt x="1391285" y="0"/>
                </a:lnTo>
                <a:lnTo>
                  <a:pt x="1391285" y="5176393"/>
                </a:lnTo>
                <a:close/>
              </a:path>
              <a:path w="7559041" h="5176393">
                <a:moveTo>
                  <a:pt x="1423683" y="5176393"/>
                </a:moveTo>
                <a:lnTo>
                  <a:pt x="1423683" y="0"/>
                </a:lnTo>
                <a:lnTo>
                  <a:pt x="1458608" y="0"/>
                </a:lnTo>
                <a:lnTo>
                  <a:pt x="1458608" y="5176393"/>
                </a:lnTo>
                <a:close/>
              </a:path>
              <a:path w="7559041" h="5176393">
                <a:moveTo>
                  <a:pt x="1490993" y="5176393"/>
                </a:moveTo>
                <a:lnTo>
                  <a:pt x="1490993" y="0"/>
                </a:lnTo>
                <a:lnTo>
                  <a:pt x="1526553" y="0"/>
                </a:lnTo>
                <a:lnTo>
                  <a:pt x="1526553" y="5176393"/>
                </a:lnTo>
                <a:close/>
              </a:path>
              <a:path w="7559041" h="5176393">
                <a:moveTo>
                  <a:pt x="1558925" y="5176393"/>
                </a:moveTo>
                <a:lnTo>
                  <a:pt x="1558925" y="0"/>
                </a:lnTo>
                <a:lnTo>
                  <a:pt x="1594485" y="0"/>
                </a:lnTo>
                <a:lnTo>
                  <a:pt x="1594485" y="5176393"/>
                </a:lnTo>
                <a:close/>
              </a:path>
              <a:path w="7559041" h="5176393">
                <a:moveTo>
                  <a:pt x="1626883" y="5176393"/>
                </a:moveTo>
                <a:lnTo>
                  <a:pt x="1626883" y="0"/>
                </a:lnTo>
                <a:lnTo>
                  <a:pt x="1662443" y="0"/>
                </a:lnTo>
                <a:lnTo>
                  <a:pt x="1662443" y="5176393"/>
                </a:lnTo>
                <a:close/>
              </a:path>
              <a:path w="7559041" h="5176393">
                <a:moveTo>
                  <a:pt x="1694815" y="5176393"/>
                </a:moveTo>
                <a:lnTo>
                  <a:pt x="1694815" y="0"/>
                </a:lnTo>
                <a:lnTo>
                  <a:pt x="1729728" y="0"/>
                </a:lnTo>
                <a:lnTo>
                  <a:pt x="1729728" y="5176393"/>
                </a:lnTo>
                <a:close/>
              </a:path>
              <a:path w="7559041" h="5176393">
                <a:moveTo>
                  <a:pt x="1762138" y="5176393"/>
                </a:moveTo>
                <a:lnTo>
                  <a:pt x="1762138" y="0"/>
                </a:lnTo>
                <a:lnTo>
                  <a:pt x="1797698" y="0"/>
                </a:lnTo>
                <a:lnTo>
                  <a:pt x="1797698" y="5176393"/>
                </a:lnTo>
                <a:close/>
              </a:path>
              <a:path w="7559041" h="5176393">
                <a:moveTo>
                  <a:pt x="1830083" y="5176393"/>
                </a:moveTo>
                <a:lnTo>
                  <a:pt x="1830083" y="0"/>
                </a:lnTo>
                <a:lnTo>
                  <a:pt x="1865643" y="0"/>
                </a:lnTo>
                <a:lnTo>
                  <a:pt x="1865643" y="5176393"/>
                </a:lnTo>
                <a:close/>
              </a:path>
              <a:path w="7559041" h="5176393">
                <a:moveTo>
                  <a:pt x="1898028" y="5176393"/>
                </a:moveTo>
                <a:lnTo>
                  <a:pt x="1898028" y="0"/>
                </a:lnTo>
                <a:lnTo>
                  <a:pt x="1932940" y="0"/>
                </a:lnTo>
                <a:lnTo>
                  <a:pt x="1932940" y="5176393"/>
                </a:lnTo>
                <a:close/>
              </a:path>
              <a:path w="7559041" h="5176393">
                <a:moveTo>
                  <a:pt x="1965338" y="5176393"/>
                </a:moveTo>
                <a:lnTo>
                  <a:pt x="1965338" y="0"/>
                </a:lnTo>
                <a:lnTo>
                  <a:pt x="2000898" y="0"/>
                </a:lnTo>
                <a:lnTo>
                  <a:pt x="2000898" y="5176393"/>
                </a:lnTo>
                <a:close/>
              </a:path>
              <a:path w="7559041" h="5176393">
                <a:moveTo>
                  <a:pt x="2033270" y="5176393"/>
                </a:moveTo>
                <a:lnTo>
                  <a:pt x="2033270" y="0"/>
                </a:lnTo>
                <a:lnTo>
                  <a:pt x="2068830" y="0"/>
                </a:lnTo>
                <a:lnTo>
                  <a:pt x="2068830" y="5176393"/>
                </a:lnTo>
                <a:close/>
              </a:path>
              <a:path w="7559041" h="5176393">
                <a:moveTo>
                  <a:pt x="2101215" y="5176393"/>
                </a:moveTo>
                <a:lnTo>
                  <a:pt x="2101215" y="0"/>
                </a:lnTo>
                <a:lnTo>
                  <a:pt x="2136788" y="0"/>
                </a:lnTo>
                <a:lnTo>
                  <a:pt x="2136788" y="5176393"/>
                </a:lnTo>
                <a:close/>
              </a:path>
              <a:path w="7559041" h="5176393">
                <a:moveTo>
                  <a:pt x="2169173" y="5176393"/>
                </a:moveTo>
                <a:lnTo>
                  <a:pt x="2169173" y="0"/>
                </a:lnTo>
                <a:lnTo>
                  <a:pt x="2204098" y="0"/>
                </a:lnTo>
                <a:lnTo>
                  <a:pt x="2204098" y="5176393"/>
                </a:lnTo>
                <a:close/>
              </a:path>
              <a:path w="7559041" h="5176393">
                <a:moveTo>
                  <a:pt x="2236483" y="5176393"/>
                </a:moveTo>
                <a:lnTo>
                  <a:pt x="2236483" y="0"/>
                </a:lnTo>
                <a:lnTo>
                  <a:pt x="2272043" y="0"/>
                </a:lnTo>
                <a:lnTo>
                  <a:pt x="2272043" y="5176393"/>
                </a:lnTo>
                <a:close/>
              </a:path>
              <a:path w="7559041" h="5176393">
                <a:moveTo>
                  <a:pt x="2304415" y="5176393"/>
                </a:moveTo>
                <a:lnTo>
                  <a:pt x="2304415" y="0"/>
                </a:lnTo>
                <a:lnTo>
                  <a:pt x="2339988" y="0"/>
                </a:lnTo>
                <a:lnTo>
                  <a:pt x="2339988" y="5176393"/>
                </a:lnTo>
                <a:close/>
              </a:path>
              <a:path w="7559041" h="5176393">
                <a:moveTo>
                  <a:pt x="2372373" y="5176393"/>
                </a:moveTo>
                <a:lnTo>
                  <a:pt x="2372373" y="0"/>
                </a:lnTo>
                <a:lnTo>
                  <a:pt x="2407933" y="0"/>
                </a:lnTo>
                <a:lnTo>
                  <a:pt x="2407933" y="5176393"/>
                </a:lnTo>
                <a:close/>
              </a:path>
              <a:path w="7559041" h="5176393">
                <a:moveTo>
                  <a:pt x="2440305" y="5176393"/>
                </a:moveTo>
                <a:lnTo>
                  <a:pt x="2440305" y="0"/>
                </a:lnTo>
                <a:lnTo>
                  <a:pt x="2475230" y="0"/>
                </a:lnTo>
                <a:lnTo>
                  <a:pt x="2475230" y="5176393"/>
                </a:lnTo>
                <a:close/>
              </a:path>
              <a:path w="7559041" h="5176393">
                <a:moveTo>
                  <a:pt x="2507615" y="5176393"/>
                </a:moveTo>
                <a:lnTo>
                  <a:pt x="2507615" y="0"/>
                </a:lnTo>
                <a:lnTo>
                  <a:pt x="2543175" y="0"/>
                </a:lnTo>
                <a:lnTo>
                  <a:pt x="2543175" y="5176393"/>
                </a:lnTo>
                <a:close/>
              </a:path>
              <a:path w="7559041" h="5176393">
                <a:moveTo>
                  <a:pt x="2575573" y="5176393"/>
                </a:moveTo>
                <a:lnTo>
                  <a:pt x="2575573" y="0"/>
                </a:lnTo>
                <a:lnTo>
                  <a:pt x="2611133" y="0"/>
                </a:lnTo>
                <a:lnTo>
                  <a:pt x="2611133" y="5176393"/>
                </a:lnTo>
                <a:close/>
              </a:path>
              <a:path w="7559041" h="5176393">
                <a:moveTo>
                  <a:pt x="2643518" y="5176393"/>
                </a:moveTo>
                <a:lnTo>
                  <a:pt x="2643518" y="0"/>
                </a:lnTo>
                <a:lnTo>
                  <a:pt x="2679078" y="0"/>
                </a:lnTo>
                <a:lnTo>
                  <a:pt x="2679078" y="5176393"/>
                </a:lnTo>
                <a:close/>
              </a:path>
              <a:path w="7559041" h="5176393">
                <a:moveTo>
                  <a:pt x="2711463" y="5176393"/>
                </a:moveTo>
                <a:lnTo>
                  <a:pt x="2711463" y="0"/>
                </a:lnTo>
                <a:lnTo>
                  <a:pt x="2746388" y="0"/>
                </a:lnTo>
                <a:lnTo>
                  <a:pt x="2746388" y="5176393"/>
                </a:lnTo>
                <a:close/>
              </a:path>
              <a:path w="7559041" h="5176393">
                <a:moveTo>
                  <a:pt x="2778760" y="5176393"/>
                </a:moveTo>
                <a:lnTo>
                  <a:pt x="2778760" y="0"/>
                </a:lnTo>
                <a:lnTo>
                  <a:pt x="2814333" y="0"/>
                </a:lnTo>
                <a:lnTo>
                  <a:pt x="2814333" y="5176393"/>
                </a:lnTo>
                <a:close/>
              </a:path>
              <a:path w="7559041" h="5176393">
                <a:moveTo>
                  <a:pt x="2846718" y="5176393"/>
                </a:moveTo>
                <a:lnTo>
                  <a:pt x="2846718" y="0"/>
                </a:lnTo>
                <a:lnTo>
                  <a:pt x="2882278" y="0"/>
                </a:lnTo>
                <a:lnTo>
                  <a:pt x="2882278" y="5176393"/>
                </a:lnTo>
                <a:close/>
              </a:path>
              <a:path w="7559041" h="5176393">
                <a:moveTo>
                  <a:pt x="2914650" y="5176393"/>
                </a:moveTo>
                <a:lnTo>
                  <a:pt x="2914650" y="0"/>
                </a:lnTo>
                <a:lnTo>
                  <a:pt x="2949575" y="0"/>
                </a:lnTo>
                <a:lnTo>
                  <a:pt x="2949575" y="5176393"/>
                </a:lnTo>
                <a:close/>
              </a:path>
              <a:path w="7559041" h="5176393">
                <a:moveTo>
                  <a:pt x="2981960" y="5176393"/>
                </a:moveTo>
                <a:lnTo>
                  <a:pt x="2981960" y="0"/>
                </a:lnTo>
                <a:lnTo>
                  <a:pt x="3017533" y="0"/>
                </a:lnTo>
                <a:lnTo>
                  <a:pt x="3017533" y="5176393"/>
                </a:lnTo>
                <a:close/>
              </a:path>
              <a:path w="7559041" h="5176393">
                <a:moveTo>
                  <a:pt x="3049918" y="5176393"/>
                </a:moveTo>
                <a:lnTo>
                  <a:pt x="3049918" y="0"/>
                </a:lnTo>
                <a:lnTo>
                  <a:pt x="3085478" y="0"/>
                </a:lnTo>
                <a:lnTo>
                  <a:pt x="3085478" y="5176393"/>
                </a:lnTo>
                <a:close/>
              </a:path>
              <a:path w="7559041" h="5176393">
                <a:moveTo>
                  <a:pt x="3117863" y="5176393"/>
                </a:moveTo>
                <a:lnTo>
                  <a:pt x="3117863" y="0"/>
                </a:lnTo>
                <a:lnTo>
                  <a:pt x="3153423" y="0"/>
                </a:lnTo>
                <a:lnTo>
                  <a:pt x="3153423" y="5176393"/>
                </a:lnTo>
                <a:close/>
              </a:path>
              <a:path w="7559041" h="5176393">
                <a:moveTo>
                  <a:pt x="3185808" y="5176393"/>
                </a:moveTo>
                <a:lnTo>
                  <a:pt x="3185808" y="0"/>
                </a:lnTo>
                <a:lnTo>
                  <a:pt x="3220720" y="0"/>
                </a:lnTo>
                <a:lnTo>
                  <a:pt x="3220720" y="5176393"/>
                </a:lnTo>
                <a:close/>
              </a:path>
              <a:path w="7559041" h="5176393">
                <a:moveTo>
                  <a:pt x="3253105" y="5176393"/>
                </a:moveTo>
                <a:lnTo>
                  <a:pt x="3253105" y="0"/>
                </a:lnTo>
                <a:lnTo>
                  <a:pt x="3288665" y="0"/>
                </a:lnTo>
                <a:lnTo>
                  <a:pt x="3288665" y="5176393"/>
                </a:lnTo>
                <a:close/>
              </a:path>
              <a:path w="7559041" h="5176393">
                <a:moveTo>
                  <a:pt x="3321063" y="5176393"/>
                </a:moveTo>
                <a:lnTo>
                  <a:pt x="3321063" y="0"/>
                </a:lnTo>
                <a:lnTo>
                  <a:pt x="3356623" y="0"/>
                </a:lnTo>
                <a:lnTo>
                  <a:pt x="3356623" y="5176393"/>
                </a:lnTo>
                <a:close/>
              </a:path>
              <a:path w="7559041" h="5176393">
                <a:moveTo>
                  <a:pt x="3389008" y="5176393"/>
                </a:moveTo>
                <a:lnTo>
                  <a:pt x="3389008" y="0"/>
                </a:lnTo>
                <a:lnTo>
                  <a:pt x="3424556" y="0"/>
                </a:lnTo>
                <a:lnTo>
                  <a:pt x="3424556" y="5176393"/>
                </a:lnTo>
                <a:close/>
              </a:path>
              <a:path w="7559041" h="5176393">
                <a:moveTo>
                  <a:pt x="3456953" y="5176393"/>
                </a:moveTo>
                <a:lnTo>
                  <a:pt x="3456953" y="0"/>
                </a:lnTo>
                <a:lnTo>
                  <a:pt x="3491878" y="0"/>
                </a:lnTo>
                <a:lnTo>
                  <a:pt x="3491878" y="5176393"/>
                </a:lnTo>
                <a:close/>
              </a:path>
              <a:path w="7559041" h="5176393">
                <a:moveTo>
                  <a:pt x="3524263" y="5176393"/>
                </a:moveTo>
                <a:lnTo>
                  <a:pt x="3524263" y="0"/>
                </a:lnTo>
                <a:lnTo>
                  <a:pt x="3559823" y="0"/>
                </a:lnTo>
                <a:lnTo>
                  <a:pt x="3559823" y="5176393"/>
                </a:lnTo>
                <a:close/>
              </a:path>
              <a:path w="7559041" h="5176393">
                <a:moveTo>
                  <a:pt x="3592195" y="5176393"/>
                </a:moveTo>
                <a:lnTo>
                  <a:pt x="3592195" y="0"/>
                </a:lnTo>
                <a:lnTo>
                  <a:pt x="3627755" y="0"/>
                </a:lnTo>
                <a:lnTo>
                  <a:pt x="3627755" y="5176393"/>
                </a:lnTo>
                <a:close/>
              </a:path>
              <a:path w="7559041" h="5176393">
                <a:moveTo>
                  <a:pt x="3660140" y="5176393"/>
                </a:moveTo>
                <a:lnTo>
                  <a:pt x="3660140" y="0"/>
                </a:lnTo>
                <a:lnTo>
                  <a:pt x="3695713" y="0"/>
                </a:lnTo>
                <a:lnTo>
                  <a:pt x="3695713" y="5176393"/>
                </a:lnTo>
                <a:close/>
              </a:path>
              <a:path w="7559041" h="5176393">
                <a:moveTo>
                  <a:pt x="3728098" y="5176393"/>
                </a:moveTo>
                <a:lnTo>
                  <a:pt x="3728098" y="0"/>
                </a:lnTo>
                <a:lnTo>
                  <a:pt x="3763023" y="0"/>
                </a:lnTo>
                <a:lnTo>
                  <a:pt x="3763023" y="5176393"/>
                </a:lnTo>
                <a:close/>
              </a:path>
              <a:path w="7559041" h="5176393">
                <a:moveTo>
                  <a:pt x="3795408" y="5176393"/>
                </a:moveTo>
                <a:lnTo>
                  <a:pt x="3795408" y="0"/>
                </a:lnTo>
                <a:lnTo>
                  <a:pt x="3830968" y="0"/>
                </a:lnTo>
                <a:lnTo>
                  <a:pt x="3830968" y="5176393"/>
                </a:lnTo>
                <a:close/>
              </a:path>
              <a:path w="7559041" h="5176393">
                <a:moveTo>
                  <a:pt x="3863340" y="5176393"/>
                </a:moveTo>
                <a:lnTo>
                  <a:pt x="3863340" y="0"/>
                </a:lnTo>
                <a:lnTo>
                  <a:pt x="3898913" y="0"/>
                </a:lnTo>
                <a:lnTo>
                  <a:pt x="3898913" y="5176393"/>
                </a:lnTo>
                <a:close/>
              </a:path>
              <a:path w="7559041" h="5176393">
                <a:moveTo>
                  <a:pt x="3931298" y="5176393"/>
                </a:moveTo>
                <a:lnTo>
                  <a:pt x="3931298" y="0"/>
                </a:lnTo>
                <a:lnTo>
                  <a:pt x="3966858" y="0"/>
                </a:lnTo>
                <a:lnTo>
                  <a:pt x="3966858" y="5176393"/>
                </a:lnTo>
                <a:close/>
              </a:path>
              <a:path w="7559041" h="5176393">
                <a:moveTo>
                  <a:pt x="3999230" y="5176393"/>
                </a:moveTo>
                <a:lnTo>
                  <a:pt x="3999230" y="0"/>
                </a:lnTo>
                <a:lnTo>
                  <a:pt x="4034155" y="0"/>
                </a:lnTo>
                <a:lnTo>
                  <a:pt x="4034155" y="5176393"/>
                </a:lnTo>
                <a:close/>
              </a:path>
              <a:path w="7559041" h="5176393">
                <a:moveTo>
                  <a:pt x="4066540" y="5176393"/>
                </a:moveTo>
                <a:lnTo>
                  <a:pt x="4066540" y="0"/>
                </a:lnTo>
                <a:lnTo>
                  <a:pt x="4102100" y="0"/>
                </a:lnTo>
                <a:lnTo>
                  <a:pt x="4102100" y="5176393"/>
                </a:lnTo>
                <a:close/>
              </a:path>
              <a:path w="7559041" h="5176393">
                <a:moveTo>
                  <a:pt x="4134485" y="5176393"/>
                </a:moveTo>
                <a:lnTo>
                  <a:pt x="4134485" y="0"/>
                </a:lnTo>
                <a:lnTo>
                  <a:pt x="4170058" y="0"/>
                </a:lnTo>
                <a:lnTo>
                  <a:pt x="4170058" y="5176393"/>
                </a:lnTo>
                <a:close/>
              </a:path>
              <a:path w="7559041" h="5176393">
                <a:moveTo>
                  <a:pt x="4202443" y="5176393"/>
                </a:moveTo>
                <a:lnTo>
                  <a:pt x="4202443" y="0"/>
                </a:lnTo>
                <a:lnTo>
                  <a:pt x="4237368" y="0"/>
                </a:lnTo>
                <a:lnTo>
                  <a:pt x="4237368" y="5176393"/>
                </a:lnTo>
                <a:close/>
              </a:path>
              <a:path w="7559041" h="5176393">
                <a:moveTo>
                  <a:pt x="4269753" y="5176393"/>
                </a:moveTo>
                <a:lnTo>
                  <a:pt x="4269753" y="0"/>
                </a:lnTo>
                <a:lnTo>
                  <a:pt x="4305313" y="0"/>
                </a:lnTo>
                <a:lnTo>
                  <a:pt x="4305313" y="5176393"/>
                </a:lnTo>
                <a:close/>
              </a:path>
              <a:path w="7559041" h="5176393">
                <a:moveTo>
                  <a:pt x="4337685" y="5176393"/>
                </a:moveTo>
                <a:lnTo>
                  <a:pt x="4337685" y="0"/>
                </a:lnTo>
                <a:lnTo>
                  <a:pt x="4373258" y="0"/>
                </a:lnTo>
                <a:lnTo>
                  <a:pt x="4373258" y="5176393"/>
                </a:lnTo>
                <a:close/>
              </a:path>
              <a:path w="7559041" h="5176393">
                <a:moveTo>
                  <a:pt x="4405643" y="5176393"/>
                </a:moveTo>
                <a:lnTo>
                  <a:pt x="4405643" y="0"/>
                </a:lnTo>
                <a:lnTo>
                  <a:pt x="4441203" y="0"/>
                </a:lnTo>
                <a:lnTo>
                  <a:pt x="4441203" y="5176393"/>
                </a:lnTo>
                <a:close/>
              </a:path>
              <a:path w="7559041" h="5176393">
                <a:moveTo>
                  <a:pt x="4473575" y="5176393"/>
                </a:moveTo>
                <a:lnTo>
                  <a:pt x="4473575" y="0"/>
                </a:lnTo>
                <a:lnTo>
                  <a:pt x="4508500" y="0"/>
                </a:lnTo>
                <a:lnTo>
                  <a:pt x="4508500" y="5176393"/>
                </a:lnTo>
                <a:close/>
              </a:path>
              <a:path w="7559041" h="5176393">
                <a:moveTo>
                  <a:pt x="4540898" y="5176393"/>
                </a:moveTo>
                <a:lnTo>
                  <a:pt x="4540898" y="0"/>
                </a:lnTo>
                <a:lnTo>
                  <a:pt x="4576458" y="0"/>
                </a:lnTo>
                <a:lnTo>
                  <a:pt x="4576458" y="5176393"/>
                </a:lnTo>
                <a:close/>
              </a:path>
              <a:path w="7559041" h="5176393">
                <a:moveTo>
                  <a:pt x="4608843" y="5176393"/>
                </a:moveTo>
                <a:lnTo>
                  <a:pt x="4608843" y="0"/>
                </a:lnTo>
                <a:lnTo>
                  <a:pt x="4644391" y="0"/>
                </a:lnTo>
                <a:lnTo>
                  <a:pt x="4644391" y="5176393"/>
                </a:lnTo>
                <a:close/>
              </a:path>
              <a:path w="7559041" h="5176393">
                <a:moveTo>
                  <a:pt x="4676788" y="5176393"/>
                </a:moveTo>
                <a:lnTo>
                  <a:pt x="4676788" y="0"/>
                </a:lnTo>
                <a:lnTo>
                  <a:pt x="4712348" y="0"/>
                </a:lnTo>
                <a:lnTo>
                  <a:pt x="4712348" y="5176393"/>
                </a:lnTo>
                <a:close/>
              </a:path>
              <a:path w="7559041" h="5176393">
                <a:moveTo>
                  <a:pt x="4744733" y="5176393"/>
                </a:moveTo>
                <a:lnTo>
                  <a:pt x="4744733" y="0"/>
                </a:lnTo>
                <a:lnTo>
                  <a:pt x="4779658" y="0"/>
                </a:lnTo>
                <a:lnTo>
                  <a:pt x="4779658" y="5176393"/>
                </a:lnTo>
                <a:close/>
              </a:path>
              <a:path w="7559041" h="5176393">
                <a:moveTo>
                  <a:pt x="4812030" y="5176393"/>
                </a:moveTo>
                <a:lnTo>
                  <a:pt x="4812030" y="0"/>
                </a:lnTo>
                <a:lnTo>
                  <a:pt x="4847591" y="0"/>
                </a:lnTo>
                <a:lnTo>
                  <a:pt x="4847591" y="5176393"/>
                </a:lnTo>
                <a:close/>
              </a:path>
              <a:path w="7559041" h="5176393">
                <a:moveTo>
                  <a:pt x="4879988" y="5176393"/>
                </a:moveTo>
                <a:lnTo>
                  <a:pt x="4879988" y="0"/>
                </a:lnTo>
                <a:lnTo>
                  <a:pt x="4915548" y="0"/>
                </a:lnTo>
                <a:lnTo>
                  <a:pt x="4915548" y="5176393"/>
                </a:lnTo>
                <a:close/>
              </a:path>
              <a:path w="7559041" h="5176393">
                <a:moveTo>
                  <a:pt x="4947921" y="5176393"/>
                </a:moveTo>
                <a:lnTo>
                  <a:pt x="4947921" y="0"/>
                </a:lnTo>
                <a:lnTo>
                  <a:pt x="4983481" y="0"/>
                </a:lnTo>
                <a:lnTo>
                  <a:pt x="4983481" y="5176393"/>
                </a:lnTo>
                <a:close/>
              </a:path>
              <a:path w="7559041" h="5176393">
                <a:moveTo>
                  <a:pt x="5015866" y="5176393"/>
                </a:moveTo>
                <a:lnTo>
                  <a:pt x="5015866" y="0"/>
                </a:lnTo>
                <a:lnTo>
                  <a:pt x="5050791" y="0"/>
                </a:lnTo>
                <a:lnTo>
                  <a:pt x="5050791" y="5176393"/>
                </a:lnTo>
                <a:close/>
              </a:path>
              <a:path w="7559041" h="5176393">
                <a:moveTo>
                  <a:pt x="5083188" y="5176393"/>
                </a:moveTo>
                <a:lnTo>
                  <a:pt x="5083188" y="0"/>
                </a:lnTo>
                <a:lnTo>
                  <a:pt x="5118748" y="0"/>
                </a:lnTo>
                <a:lnTo>
                  <a:pt x="5118748" y="5176393"/>
                </a:lnTo>
                <a:close/>
              </a:path>
              <a:path w="7559041" h="5176393">
                <a:moveTo>
                  <a:pt x="5151133" y="5176393"/>
                </a:moveTo>
                <a:lnTo>
                  <a:pt x="5151133" y="0"/>
                </a:lnTo>
                <a:lnTo>
                  <a:pt x="5186693" y="0"/>
                </a:lnTo>
                <a:lnTo>
                  <a:pt x="5186693" y="5159884"/>
                </a:lnTo>
                <a:lnTo>
                  <a:pt x="5170183" y="5176393"/>
                </a:lnTo>
                <a:close/>
              </a:path>
            </a:pathLst>
          </a:custGeom>
          <a:solidFill>
            <a:srgbClr val="F1F1F2"/>
          </a:solidFill>
        </p:spPr>
        <p:txBody>
          <a:bodyPr wrap="square" lIns="0" tIns="0" rIns="0" bIns="0" rtlCol="0">
            <a:noAutofit/>
          </a:bodyPr>
          <a:lstStyle/>
          <a:p>
            <a:endParaRPr/>
          </a:p>
        </p:txBody>
      </p:sp>
      <p:pic>
        <p:nvPicPr>
          <p:cNvPr id="2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2" y="0"/>
            <a:ext cx="4384548" cy="2196084"/>
          </a:xfrm>
          <a:prstGeom prst="rect">
            <a:avLst/>
          </a:prstGeom>
        </p:spPr>
      </p:pic>
      <p:pic>
        <p:nvPicPr>
          <p:cNvPr id="21"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41392"/>
            <a:ext cx="3129661" cy="3130295"/>
          </a:xfrm>
          <a:prstGeom prst="rect">
            <a:avLst/>
          </a:prstGeom>
        </p:spPr>
      </p:pic>
      <p:sp>
        <p:nvSpPr>
          <p:cNvPr id="14" name="object 14"/>
          <p:cNvSpPr/>
          <p:nvPr/>
        </p:nvSpPr>
        <p:spPr>
          <a:xfrm>
            <a:off x="4270248" y="2237232"/>
            <a:ext cx="30480" cy="836676"/>
          </a:xfrm>
          <a:custGeom>
            <a:avLst/>
            <a:gdLst/>
            <a:ahLst/>
            <a:cxnLst/>
            <a:rect l="l" t="t" r="r" b="b"/>
            <a:pathLst>
              <a:path w="30480" h="836676">
                <a:moveTo>
                  <a:pt x="0" y="836676"/>
                </a:moveTo>
                <a:lnTo>
                  <a:pt x="0" y="0"/>
                </a:lnTo>
                <a:lnTo>
                  <a:pt x="30480" y="0"/>
                </a:lnTo>
                <a:lnTo>
                  <a:pt x="30480" y="836676"/>
                </a:lnTo>
                <a:close/>
              </a:path>
            </a:pathLst>
          </a:custGeom>
          <a:solidFill>
            <a:srgbClr val="47A5AE"/>
          </a:solidFill>
        </p:spPr>
        <p:txBody>
          <a:bodyPr wrap="square" lIns="0" tIns="0" rIns="0" bIns="0" rtlCol="0">
            <a:noAutofit/>
          </a:bodyPr>
          <a:lstStyle/>
          <a:p>
            <a:endParaRPr/>
          </a:p>
        </p:txBody>
      </p:sp>
      <p:sp>
        <p:nvSpPr>
          <p:cNvPr id="22" name="text 1"/>
          <p:cNvSpPr txBox="1"/>
          <p:nvPr/>
        </p:nvSpPr>
        <p:spPr>
          <a:xfrm>
            <a:off x="5687219" y="1917700"/>
            <a:ext cx="1600200" cy="164532"/>
          </a:xfrm>
          <a:prstGeom prst="rect">
            <a:avLst/>
          </a:prstGeom>
        </p:spPr>
        <p:txBody>
          <a:bodyPr vert="horz" wrap="square" lIns="0" tIns="0" rIns="0" bIns="0" rtlCol="0">
            <a:spAutoFit/>
          </a:bodyPr>
          <a:lstStyle/>
          <a:p>
            <a:pPr marL="0">
              <a:lnSpc>
                <a:spcPct val="100000"/>
              </a:lnSpc>
            </a:pPr>
            <a:r>
              <a:rPr lang="en-US" sz="1069" spc="10" dirty="0">
                <a:solidFill>
                  <a:srgbClr val="1F1F1F"/>
                </a:solidFill>
                <a:latin typeface="Times New Roman"/>
                <a:cs typeface="Times New Roman"/>
              </a:rPr>
              <a:t>Integrated Civil Solutions </a:t>
            </a:r>
            <a:endParaRPr sz="1400" dirty="0">
              <a:latin typeface="Times New Roman"/>
              <a:cs typeface="Times New Roman"/>
            </a:endParaRPr>
          </a:p>
        </p:txBody>
      </p:sp>
      <p:sp>
        <p:nvSpPr>
          <p:cNvPr id="23" name="text 1"/>
          <p:cNvSpPr txBox="1"/>
          <p:nvPr/>
        </p:nvSpPr>
        <p:spPr>
          <a:xfrm>
            <a:off x="4440300" y="2184871"/>
            <a:ext cx="2847119" cy="316882"/>
          </a:xfrm>
          <a:prstGeom prst="rect">
            <a:avLst/>
          </a:prstGeom>
        </p:spPr>
        <p:txBody>
          <a:bodyPr vert="horz" wrap="square" lIns="0" tIns="0" rIns="0" bIns="0" rtlCol="0">
            <a:spAutoFit/>
          </a:bodyPr>
          <a:lstStyle/>
          <a:p>
            <a:pPr marL="7621">
              <a:lnSpc>
                <a:spcPct val="100000"/>
              </a:lnSpc>
            </a:pPr>
            <a:r>
              <a:rPr lang="en-US" sz="1050" spc="10" dirty="0">
                <a:solidFill>
                  <a:srgbClr val="1F1F1F"/>
                </a:solidFill>
                <a:latin typeface="Times New Roman"/>
                <a:cs typeface="Times New Roman"/>
              </a:rPr>
              <a:t> A </a:t>
            </a:r>
            <a:r>
              <a:rPr sz="1050" spc="10" dirty="0">
                <a:solidFill>
                  <a:srgbClr val="1F1F1F"/>
                </a:solidFill>
                <a:latin typeface="Times New Roman"/>
                <a:cs typeface="Times New Roman"/>
              </a:rPr>
              <a:t>registered company</a:t>
            </a:r>
            <a:r>
              <a:rPr lang="en-US" sz="1050" spc="10" dirty="0">
                <a:solidFill>
                  <a:srgbClr val="1F1F1F"/>
                </a:solidFill>
                <a:latin typeface="Times New Roman"/>
                <a:cs typeface="Times New Roman"/>
              </a:rPr>
              <a:t> </a:t>
            </a:r>
            <a:r>
              <a:rPr sz="1009" spc="10" dirty="0">
                <a:solidFill>
                  <a:srgbClr val="1F1F1F"/>
                </a:solidFill>
                <a:latin typeface="Times New Roman"/>
                <a:cs typeface="Times New Roman"/>
              </a:rPr>
              <a:t>with well- reputed name in the Business of General</a:t>
            </a:r>
            <a:endParaRPr sz="1000" dirty="0">
              <a:latin typeface="Times New Roman"/>
              <a:cs typeface="Times New Roman"/>
            </a:endParaRPr>
          </a:p>
        </p:txBody>
      </p:sp>
      <p:sp>
        <p:nvSpPr>
          <p:cNvPr id="24" name="text 1"/>
          <p:cNvSpPr txBox="1"/>
          <p:nvPr/>
        </p:nvSpPr>
        <p:spPr>
          <a:xfrm>
            <a:off x="4443350" y="2744552"/>
            <a:ext cx="2845723" cy="372863"/>
          </a:xfrm>
          <a:prstGeom prst="rect">
            <a:avLst/>
          </a:prstGeom>
        </p:spPr>
        <p:txBody>
          <a:bodyPr vert="horz" wrap="none" lIns="0" tIns="0" rIns="0" bIns="0" rtlCol="0">
            <a:spAutoFit/>
          </a:bodyPr>
          <a:lstStyle/>
          <a:p>
            <a:pPr marL="0">
              <a:lnSpc>
                <a:spcPct val="100000"/>
              </a:lnSpc>
            </a:pPr>
            <a:r>
              <a:rPr sz="989" spc="10" dirty="0">
                <a:solidFill>
                  <a:srgbClr val="1F1F1F"/>
                </a:solidFill>
                <a:latin typeface="Times New Roman"/>
                <a:cs typeface="Times New Roman"/>
              </a:rPr>
              <a:t>Our thruﬆ is to deliver with higheﬆ regard to quality</a:t>
            </a:r>
            <a:endParaRPr sz="900" dirty="0">
              <a:latin typeface="Times New Roman"/>
              <a:cs typeface="Times New Roman"/>
            </a:endParaRPr>
          </a:p>
          <a:p>
            <a:pPr marL="4571">
              <a:lnSpc>
                <a:spcPct val="100000"/>
              </a:lnSpc>
            </a:pPr>
            <a:r>
              <a:rPr sz="1050" spc="10" dirty="0">
                <a:solidFill>
                  <a:srgbClr val="1F1F1F"/>
                </a:solidFill>
                <a:latin typeface="Times New Roman"/>
                <a:cs typeface="Times New Roman"/>
              </a:rPr>
              <a:t>Honesty, integrity and Customer Satisfaction.</a:t>
            </a:r>
            <a:endParaRPr sz="1000" dirty="0">
              <a:latin typeface="Times New Roman"/>
              <a:cs typeface="Times New Roman"/>
            </a:endParaRPr>
          </a:p>
        </p:txBody>
      </p:sp>
      <p:sp>
        <p:nvSpPr>
          <p:cNvPr id="25" name="text 1"/>
          <p:cNvSpPr txBox="1"/>
          <p:nvPr/>
        </p:nvSpPr>
        <p:spPr>
          <a:xfrm>
            <a:off x="4391819" y="3517900"/>
            <a:ext cx="1822085" cy="345549"/>
          </a:xfrm>
          <a:prstGeom prst="rect">
            <a:avLst/>
          </a:prstGeom>
        </p:spPr>
        <p:txBody>
          <a:bodyPr vert="horz" wrap="none" lIns="0" tIns="0" rIns="0" bIns="0" rtlCol="0">
            <a:spAutoFit/>
          </a:bodyPr>
          <a:lstStyle/>
          <a:p>
            <a:pPr marL="0">
              <a:lnSpc>
                <a:spcPct val="100000"/>
              </a:lnSpc>
            </a:pPr>
            <a:r>
              <a:rPr sz="1750" i="1" spc="10" dirty="0">
                <a:solidFill>
                  <a:srgbClr val="1F1F1F"/>
                </a:solidFill>
                <a:latin typeface="Times New Roman"/>
                <a:cs typeface="Times New Roman"/>
              </a:rPr>
              <a:t>A brief introduction</a:t>
            </a:r>
            <a:endParaRPr sz="1700" dirty="0">
              <a:latin typeface="Times New Roman"/>
              <a:cs typeface="Times New Roman"/>
            </a:endParaRPr>
          </a:p>
        </p:txBody>
      </p:sp>
      <p:sp>
        <p:nvSpPr>
          <p:cNvPr id="47" name="Freeform: Shape 46">
            <a:extLst>
              <a:ext uri="{FF2B5EF4-FFF2-40B4-BE49-F238E27FC236}">
                <a16:creationId xmlns:a16="http://schemas.microsoft.com/office/drawing/2014/main" id="{F22F6A24-5AF9-A94D-CADE-7F1A8385052A}"/>
              </a:ext>
            </a:extLst>
          </p:cNvPr>
          <p:cNvSpPr/>
          <p:nvPr/>
        </p:nvSpPr>
        <p:spPr>
          <a:xfrm>
            <a:off x="-1221" y="-12700"/>
            <a:ext cx="7561895" cy="10718800"/>
          </a:xfrm>
          <a:custGeom>
            <a:avLst/>
            <a:gdLst>
              <a:gd name="connsiteX0" fmla="*/ 12700 w 7518400"/>
              <a:gd name="connsiteY0" fmla="*/ 0 h 10744200"/>
              <a:gd name="connsiteX1" fmla="*/ 0 w 7518400"/>
              <a:gd name="connsiteY1" fmla="*/ 5499100 h 10744200"/>
              <a:gd name="connsiteX2" fmla="*/ 5219700 w 7518400"/>
              <a:gd name="connsiteY2" fmla="*/ 10744200 h 10744200"/>
              <a:gd name="connsiteX3" fmla="*/ 7518400 w 7518400"/>
              <a:gd name="connsiteY3" fmla="*/ 10706100 h 10744200"/>
              <a:gd name="connsiteX4" fmla="*/ 7480300 w 7518400"/>
              <a:gd name="connsiteY4" fmla="*/ 6565900 h 10744200"/>
              <a:gd name="connsiteX5" fmla="*/ 5257800 w 7518400"/>
              <a:gd name="connsiteY5" fmla="*/ 5105400 h 10744200"/>
              <a:gd name="connsiteX6" fmla="*/ 1498600 w 7518400"/>
              <a:gd name="connsiteY6" fmla="*/ 1371600 h 10744200"/>
              <a:gd name="connsiteX7" fmla="*/ 127000 w 7518400"/>
              <a:gd name="connsiteY7" fmla="*/ 25400 h 10744200"/>
              <a:gd name="connsiteX8" fmla="*/ 12700 w 7518400"/>
              <a:gd name="connsiteY8" fmla="*/ 0 h 10744200"/>
              <a:gd name="connsiteX0" fmla="*/ 12700 w 7518400"/>
              <a:gd name="connsiteY0" fmla="*/ 0 h 10744200"/>
              <a:gd name="connsiteX1" fmla="*/ 0 w 7518400"/>
              <a:gd name="connsiteY1" fmla="*/ 5499100 h 10744200"/>
              <a:gd name="connsiteX2" fmla="*/ 5219700 w 7518400"/>
              <a:gd name="connsiteY2" fmla="*/ 10744200 h 10744200"/>
              <a:gd name="connsiteX3" fmla="*/ 7518400 w 7518400"/>
              <a:gd name="connsiteY3" fmla="*/ 10706100 h 10744200"/>
              <a:gd name="connsiteX4" fmla="*/ 7518400 w 7518400"/>
              <a:gd name="connsiteY4" fmla="*/ 6959600 h 10744200"/>
              <a:gd name="connsiteX5" fmla="*/ 5257800 w 7518400"/>
              <a:gd name="connsiteY5" fmla="*/ 5105400 h 10744200"/>
              <a:gd name="connsiteX6" fmla="*/ 1498600 w 7518400"/>
              <a:gd name="connsiteY6" fmla="*/ 1371600 h 10744200"/>
              <a:gd name="connsiteX7" fmla="*/ 127000 w 7518400"/>
              <a:gd name="connsiteY7" fmla="*/ 25400 h 10744200"/>
              <a:gd name="connsiteX8" fmla="*/ 12700 w 7518400"/>
              <a:gd name="connsiteY8" fmla="*/ 0 h 10744200"/>
              <a:gd name="connsiteX0" fmla="*/ 12700 w 7518400"/>
              <a:gd name="connsiteY0" fmla="*/ 0 h 10744200"/>
              <a:gd name="connsiteX1" fmla="*/ 0 w 7518400"/>
              <a:gd name="connsiteY1" fmla="*/ 5499100 h 10744200"/>
              <a:gd name="connsiteX2" fmla="*/ 5219700 w 7518400"/>
              <a:gd name="connsiteY2" fmla="*/ 10744200 h 10744200"/>
              <a:gd name="connsiteX3" fmla="*/ 7518400 w 7518400"/>
              <a:gd name="connsiteY3" fmla="*/ 10706100 h 10744200"/>
              <a:gd name="connsiteX4" fmla="*/ 7518400 w 7518400"/>
              <a:gd name="connsiteY4" fmla="*/ 7035800 h 10744200"/>
              <a:gd name="connsiteX5" fmla="*/ 5257800 w 7518400"/>
              <a:gd name="connsiteY5" fmla="*/ 5105400 h 10744200"/>
              <a:gd name="connsiteX6" fmla="*/ 1498600 w 7518400"/>
              <a:gd name="connsiteY6" fmla="*/ 1371600 h 10744200"/>
              <a:gd name="connsiteX7" fmla="*/ 127000 w 7518400"/>
              <a:gd name="connsiteY7" fmla="*/ 25400 h 10744200"/>
              <a:gd name="connsiteX8" fmla="*/ 12700 w 7518400"/>
              <a:gd name="connsiteY8" fmla="*/ 0 h 10744200"/>
              <a:gd name="connsiteX0" fmla="*/ 12700 w 7518400"/>
              <a:gd name="connsiteY0" fmla="*/ 0 h 10744200"/>
              <a:gd name="connsiteX1" fmla="*/ 0 w 7518400"/>
              <a:gd name="connsiteY1" fmla="*/ 5499100 h 10744200"/>
              <a:gd name="connsiteX2" fmla="*/ 5219700 w 7518400"/>
              <a:gd name="connsiteY2" fmla="*/ 10744200 h 10744200"/>
              <a:gd name="connsiteX3" fmla="*/ 7518400 w 7518400"/>
              <a:gd name="connsiteY3" fmla="*/ 10706100 h 10744200"/>
              <a:gd name="connsiteX4" fmla="*/ 7505700 w 7518400"/>
              <a:gd name="connsiteY4" fmla="*/ 7112000 h 10744200"/>
              <a:gd name="connsiteX5" fmla="*/ 5257800 w 7518400"/>
              <a:gd name="connsiteY5" fmla="*/ 5105400 h 10744200"/>
              <a:gd name="connsiteX6" fmla="*/ 1498600 w 7518400"/>
              <a:gd name="connsiteY6" fmla="*/ 1371600 h 10744200"/>
              <a:gd name="connsiteX7" fmla="*/ 127000 w 7518400"/>
              <a:gd name="connsiteY7" fmla="*/ 25400 h 10744200"/>
              <a:gd name="connsiteX8" fmla="*/ 12700 w 7518400"/>
              <a:gd name="connsiteY8" fmla="*/ 0 h 10744200"/>
              <a:gd name="connsiteX0" fmla="*/ 12700 w 7518400"/>
              <a:gd name="connsiteY0" fmla="*/ 0 h 10744200"/>
              <a:gd name="connsiteX1" fmla="*/ 0 w 7518400"/>
              <a:gd name="connsiteY1" fmla="*/ 5499100 h 10744200"/>
              <a:gd name="connsiteX2" fmla="*/ 5219700 w 7518400"/>
              <a:gd name="connsiteY2" fmla="*/ 10744200 h 10744200"/>
              <a:gd name="connsiteX3" fmla="*/ 7518400 w 7518400"/>
              <a:gd name="connsiteY3" fmla="*/ 10706100 h 10744200"/>
              <a:gd name="connsiteX4" fmla="*/ 7505700 w 7518400"/>
              <a:gd name="connsiteY4" fmla="*/ 7112000 h 10744200"/>
              <a:gd name="connsiteX5" fmla="*/ 1498600 w 7518400"/>
              <a:gd name="connsiteY5" fmla="*/ 1371600 h 10744200"/>
              <a:gd name="connsiteX6" fmla="*/ 127000 w 7518400"/>
              <a:gd name="connsiteY6" fmla="*/ 25400 h 10744200"/>
              <a:gd name="connsiteX7" fmla="*/ 12700 w 7518400"/>
              <a:gd name="connsiteY7" fmla="*/ 0 h 10744200"/>
              <a:gd name="connsiteX0" fmla="*/ 12700 w 7518400"/>
              <a:gd name="connsiteY0" fmla="*/ 0 h 10744200"/>
              <a:gd name="connsiteX1" fmla="*/ 0 w 7518400"/>
              <a:gd name="connsiteY1" fmla="*/ 5499100 h 10744200"/>
              <a:gd name="connsiteX2" fmla="*/ 5219700 w 7518400"/>
              <a:gd name="connsiteY2" fmla="*/ 10744200 h 10744200"/>
              <a:gd name="connsiteX3" fmla="*/ 7518400 w 7518400"/>
              <a:gd name="connsiteY3" fmla="*/ 10706100 h 10744200"/>
              <a:gd name="connsiteX4" fmla="*/ 7505700 w 7518400"/>
              <a:gd name="connsiteY4" fmla="*/ 7112000 h 10744200"/>
              <a:gd name="connsiteX5" fmla="*/ 127000 w 7518400"/>
              <a:gd name="connsiteY5" fmla="*/ 25400 h 10744200"/>
              <a:gd name="connsiteX6" fmla="*/ 12700 w 7518400"/>
              <a:gd name="connsiteY6" fmla="*/ 0 h 10744200"/>
              <a:gd name="connsiteX0" fmla="*/ 38100 w 7543800"/>
              <a:gd name="connsiteY0" fmla="*/ 0 h 10744200"/>
              <a:gd name="connsiteX1" fmla="*/ 0 w 7543800"/>
              <a:gd name="connsiteY1" fmla="*/ 5473700 h 10744200"/>
              <a:gd name="connsiteX2" fmla="*/ 5245100 w 7543800"/>
              <a:gd name="connsiteY2" fmla="*/ 10744200 h 10744200"/>
              <a:gd name="connsiteX3" fmla="*/ 7543800 w 7543800"/>
              <a:gd name="connsiteY3" fmla="*/ 10706100 h 10744200"/>
              <a:gd name="connsiteX4" fmla="*/ 7531100 w 7543800"/>
              <a:gd name="connsiteY4" fmla="*/ 7112000 h 10744200"/>
              <a:gd name="connsiteX5" fmla="*/ 152400 w 7543800"/>
              <a:gd name="connsiteY5" fmla="*/ 25400 h 10744200"/>
              <a:gd name="connsiteX6" fmla="*/ 38100 w 7543800"/>
              <a:gd name="connsiteY6" fmla="*/ 0 h 10744200"/>
              <a:gd name="connsiteX0" fmla="*/ 1221 w 7545021"/>
              <a:gd name="connsiteY0" fmla="*/ 0 h 10744200"/>
              <a:gd name="connsiteX1" fmla="*/ 1221 w 7545021"/>
              <a:gd name="connsiteY1" fmla="*/ 5473700 h 10744200"/>
              <a:gd name="connsiteX2" fmla="*/ 5246321 w 7545021"/>
              <a:gd name="connsiteY2" fmla="*/ 10744200 h 10744200"/>
              <a:gd name="connsiteX3" fmla="*/ 7545021 w 7545021"/>
              <a:gd name="connsiteY3" fmla="*/ 10706100 h 10744200"/>
              <a:gd name="connsiteX4" fmla="*/ 7532321 w 7545021"/>
              <a:gd name="connsiteY4" fmla="*/ 7112000 h 10744200"/>
              <a:gd name="connsiteX5" fmla="*/ 153621 w 7545021"/>
              <a:gd name="connsiteY5" fmla="*/ 25400 h 10744200"/>
              <a:gd name="connsiteX6" fmla="*/ 1221 w 7545021"/>
              <a:gd name="connsiteY6" fmla="*/ 0 h 10744200"/>
              <a:gd name="connsiteX0" fmla="*/ 1221 w 7561392"/>
              <a:gd name="connsiteY0" fmla="*/ 0 h 10744200"/>
              <a:gd name="connsiteX1" fmla="*/ 1221 w 7561392"/>
              <a:gd name="connsiteY1" fmla="*/ 5473700 h 10744200"/>
              <a:gd name="connsiteX2" fmla="*/ 5246321 w 7561392"/>
              <a:gd name="connsiteY2" fmla="*/ 10744200 h 10744200"/>
              <a:gd name="connsiteX3" fmla="*/ 7545021 w 7561392"/>
              <a:gd name="connsiteY3" fmla="*/ 10706100 h 10744200"/>
              <a:gd name="connsiteX4" fmla="*/ 7560896 w 7561392"/>
              <a:gd name="connsiteY4" fmla="*/ 7116762 h 10744200"/>
              <a:gd name="connsiteX5" fmla="*/ 153621 w 7561392"/>
              <a:gd name="connsiteY5" fmla="*/ 25400 h 10744200"/>
              <a:gd name="connsiteX6" fmla="*/ 1221 w 7561392"/>
              <a:gd name="connsiteY6" fmla="*/ 0 h 10744200"/>
              <a:gd name="connsiteX0" fmla="*/ 1221 w 7562217"/>
              <a:gd name="connsiteY0" fmla="*/ 0 h 10744200"/>
              <a:gd name="connsiteX1" fmla="*/ 1221 w 7562217"/>
              <a:gd name="connsiteY1" fmla="*/ 5473700 h 10744200"/>
              <a:gd name="connsiteX2" fmla="*/ 5246321 w 7562217"/>
              <a:gd name="connsiteY2" fmla="*/ 10744200 h 10744200"/>
              <a:gd name="connsiteX3" fmla="*/ 7561690 w 7562217"/>
              <a:gd name="connsiteY3" fmla="*/ 10703719 h 10744200"/>
              <a:gd name="connsiteX4" fmla="*/ 7560896 w 7562217"/>
              <a:gd name="connsiteY4" fmla="*/ 7116762 h 10744200"/>
              <a:gd name="connsiteX5" fmla="*/ 153621 w 7562217"/>
              <a:gd name="connsiteY5" fmla="*/ 25400 h 10744200"/>
              <a:gd name="connsiteX6" fmla="*/ 1221 w 7562217"/>
              <a:gd name="connsiteY6" fmla="*/ 0 h 10744200"/>
              <a:gd name="connsiteX0" fmla="*/ 1221 w 7562217"/>
              <a:gd name="connsiteY0" fmla="*/ 0 h 10709275"/>
              <a:gd name="connsiteX1" fmla="*/ 1221 w 7562217"/>
              <a:gd name="connsiteY1" fmla="*/ 5473700 h 10709275"/>
              <a:gd name="connsiteX2" fmla="*/ 5220921 w 7562217"/>
              <a:gd name="connsiteY2" fmla="*/ 10709275 h 10709275"/>
              <a:gd name="connsiteX3" fmla="*/ 7561690 w 7562217"/>
              <a:gd name="connsiteY3" fmla="*/ 10703719 h 10709275"/>
              <a:gd name="connsiteX4" fmla="*/ 7560896 w 7562217"/>
              <a:gd name="connsiteY4" fmla="*/ 7116762 h 10709275"/>
              <a:gd name="connsiteX5" fmla="*/ 153621 w 7562217"/>
              <a:gd name="connsiteY5" fmla="*/ 25400 h 10709275"/>
              <a:gd name="connsiteX6" fmla="*/ 1221 w 7562217"/>
              <a:gd name="connsiteY6" fmla="*/ 0 h 10709275"/>
              <a:gd name="connsiteX0" fmla="*/ 1221 w 7562217"/>
              <a:gd name="connsiteY0" fmla="*/ 0 h 10718800"/>
              <a:gd name="connsiteX1" fmla="*/ 1221 w 7562217"/>
              <a:gd name="connsiteY1" fmla="*/ 5473700 h 10718800"/>
              <a:gd name="connsiteX2" fmla="*/ 5211396 w 7562217"/>
              <a:gd name="connsiteY2" fmla="*/ 10718800 h 10718800"/>
              <a:gd name="connsiteX3" fmla="*/ 7561690 w 7562217"/>
              <a:gd name="connsiteY3" fmla="*/ 10703719 h 10718800"/>
              <a:gd name="connsiteX4" fmla="*/ 7560896 w 7562217"/>
              <a:gd name="connsiteY4" fmla="*/ 7116762 h 10718800"/>
              <a:gd name="connsiteX5" fmla="*/ 153621 w 7562217"/>
              <a:gd name="connsiteY5" fmla="*/ 25400 h 10718800"/>
              <a:gd name="connsiteX6" fmla="*/ 1221 w 7562217"/>
              <a:gd name="connsiteY6" fmla="*/ 0 h 10718800"/>
              <a:gd name="connsiteX0" fmla="*/ 1221 w 7561027"/>
              <a:gd name="connsiteY0" fmla="*/ 0 h 10718800"/>
              <a:gd name="connsiteX1" fmla="*/ 1221 w 7561027"/>
              <a:gd name="connsiteY1" fmla="*/ 5473700 h 10718800"/>
              <a:gd name="connsiteX2" fmla="*/ 5211396 w 7561027"/>
              <a:gd name="connsiteY2" fmla="*/ 10718800 h 10718800"/>
              <a:gd name="connsiteX3" fmla="*/ 7469615 w 7561027"/>
              <a:gd name="connsiteY3" fmla="*/ 10678319 h 10718800"/>
              <a:gd name="connsiteX4" fmla="*/ 7560896 w 7561027"/>
              <a:gd name="connsiteY4" fmla="*/ 7116762 h 10718800"/>
              <a:gd name="connsiteX5" fmla="*/ 153621 w 7561027"/>
              <a:gd name="connsiteY5" fmla="*/ 25400 h 10718800"/>
              <a:gd name="connsiteX6" fmla="*/ 1221 w 7561027"/>
              <a:gd name="connsiteY6" fmla="*/ 0 h 10718800"/>
              <a:gd name="connsiteX0" fmla="*/ 1221 w 7561895"/>
              <a:gd name="connsiteY0" fmla="*/ 0 h 10718800"/>
              <a:gd name="connsiteX1" fmla="*/ 1221 w 7561895"/>
              <a:gd name="connsiteY1" fmla="*/ 5473700 h 10718800"/>
              <a:gd name="connsiteX2" fmla="*/ 5211396 w 7561895"/>
              <a:gd name="connsiteY2" fmla="*/ 10718800 h 10718800"/>
              <a:gd name="connsiteX3" fmla="*/ 7558515 w 7561895"/>
              <a:gd name="connsiteY3" fmla="*/ 10710069 h 10718800"/>
              <a:gd name="connsiteX4" fmla="*/ 7560896 w 7561895"/>
              <a:gd name="connsiteY4" fmla="*/ 7116762 h 10718800"/>
              <a:gd name="connsiteX5" fmla="*/ 153621 w 7561895"/>
              <a:gd name="connsiteY5" fmla="*/ 25400 h 10718800"/>
              <a:gd name="connsiteX6" fmla="*/ 1221 w 7561895"/>
              <a:gd name="connsiteY6" fmla="*/ 0 h 107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895" h="10718800">
                <a:moveTo>
                  <a:pt x="1221" y="0"/>
                </a:moveTo>
                <a:cubicBezTo>
                  <a:pt x="-3012" y="1833033"/>
                  <a:pt x="5454" y="3640667"/>
                  <a:pt x="1221" y="5473700"/>
                </a:cubicBezTo>
                <a:lnTo>
                  <a:pt x="5211396" y="10718800"/>
                </a:lnTo>
                <a:lnTo>
                  <a:pt x="7558515" y="10710069"/>
                </a:lnTo>
                <a:cubicBezTo>
                  <a:pt x="7554282" y="9512036"/>
                  <a:pt x="7565129" y="8314795"/>
                  <a:pt x="7560896" y="7116762"/>
                </a:cubicBezTo>
                <a:lnTo>
                  <a:pt x="153621" y="25400"/>
                </a:lnTo>
                <a:lnTo>
                  <a:pt x="1221" y="0"/>
                </a:lnTo>
                <a:close/>
              </a:path>
            </a:pathLst>
          </a:custGeom>
          <a:solidFill>
            <a:srgbClr val="47A5AE"/>
          </a:solidFill>
        </p:spPr>
        <p:txBody>
          <a:bodyPr wrap="square" lIns="0" tIns="0" rIns="0" bIns="0" rtlCol="0">
            <a:noAutofit/>
          </a:bodyPr>
          <a:lstStyle/>
          <a:p>
            <a:endParaRPr lang="en-US" dirty="0">
              <a:solidFill>
                <a:schemeClr val="tx1"/>
              </a:solidFill>
            </a:endParaRPr>
          </a:p>
        </p:txBody>
      </p:sp>
      <p:pic>
        <p:nvPicPr>
          <p:cNvPr id="17"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540000">
            <a:off x="5267593" y="8449305"/>
            <a:ext cx="2203965" cy="2222500"/>
          </a:xfrm>
          <a:prstGeom prst="rect">
            <a:avLst/>
          </a:prstGeom>
        </p:spPr>
      </p:pic>
      <p:pic>
        <p:nvPicPr>
          <p:cNvPr id="19"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
            <a:off x="4068375" y="7290194"/>
            <a:ext cx="2247900" cy="2249161"/>
          </a:xfrm>
          <a:prstGeom prst="rect">
            <a:avLst/>
          </a:prstGeom>
        </p:spPr>
      </p:pic>
      <p:sp>
        <p:nvSpPr>
          <p:cNvPr id="39" name="Rectangle 38">
            <a:extLst>
              <a:ext uri="{FF2B5EF4-FFF2-40B4-BE49-F238E27FC236}">
                <a16:creationId xmlns:a16="http://schemas.microsoft.com/office/drawing/2014/main" id="{CF97B02D-AB21-6F3A-04FE-85A2F011DE3F}"/>
              </a:ext>
            </a:extLst>
          </p:cNvPr>
          <p:cNvSpPr/>
          <p:nvPr/>
        </p:nvSpPr>
        <p:spPr>
          <a:xfrm rot="2640000">
            <a:off x="4353404" y="7639911"/>
            <a:ext cx="1665825" cy="158624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3D1462D-E02E-624D-9F56-E59A8465BA00}"/>
              </a:ext>
            </a:extLst>
          </p:cNvPr>
          <p:cNvSpPr/>
          <p:nvPr/>
        </p:nvSpPr>
        <p:spPr>
          <a:xfrm rot="2640000">
            <a:off x="5549187" y="8775114"/>
            <a:ext cx="1634687" cy="158864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4EC9657-A4F0-D43C-A14F-3BE5EAC0B3A2}"/>
              </a:ext>
            </a:extLst>
          </p:cNvPr>
          <p:cNvPicPr>
            <a:picLocks noChangeAspect="1"/>
          </p:cNvPicPr>
          <p:nvPr/>
        </p:nvPicPr>
        <p:blipFill>
          <a:blip r:embed="rId7"/>
          <a:stretch>
            <a:fillRect/>
          </a:stretch>
        </p:blipFill>
        <p:spPr>
          <a:xfrm rot="2640000">
            <a:off x="4329261" y="5221925"/>
            <a:ext cx="1650035" cy="1555976"/>
          </a:xfrm>
          <a:prstGeom prst="rect">
            <a:avLst/>
          </a:prstGeom>
        </p:spPr>
      </p:pic>
      <p:sp>
        <p:nvSpPr>
          <p:cNvPr id="52" name="Rectangle 51">
            <a:extLst>
              <a:ext uri="{FF2B5EF4-FFF2-40B4-BE49-F238E27FC236}">
                <a16:creationId xmlns:a16="http://schemas.microsoft.com/office/drawing/2014/main" id="{395609D5-2D64-AFCD-CC37-B1F9F089B7AF}"/>
              </a:ext>
            </a:extLst>
          </p:cNvPr>
          <p:cNvSpPr/>
          <p:nvPr/>
        </p:nvSpPr>
        <p:spPr>
          <a:xfrm rot="2640000">
            <a:off x="4328003" y="5221677"/>
            <a:ext cx="1665825" cy="158624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51505EDD-5739-9274-EB9A-25D447B5AE7F}"/>
              </a:ext>
            </a:extLst>
          </p:cNvPr>
          <p:cNvPicPr>
            <a:picLocks noChangeAspect="1"/>
          </p:cNvPicPr>
          <p:nvPr/>
        </p:nvPicPr>
        <p:blipFill rotWithShape="1">
          <a:blip r:embed="rId8"/>
          <a:srcRect l="10697" t="29162" r="10077" b="8890"/>
          <a:stretch/>
        </p:blipFill>
        <p:spPr>
          <a:xfrm rot="2640000">
            <a:off x="3155637" y="6466755"/>
            <a:ext cx="1632814" cy="1542934"/>
          </a:xfrm>
          <a:prstGeom prst="rect">
            <a:avLst/>
          </a:prstGeom>
        </p:spPr>
      </p:pic>
      <p:pic>
        <p:nvPicPr>
          <p:cNvPr id="54" name="Picture 53" descr="Diagram, engineering drawing&#10;&#10;Description automatically generated">
            <a:extLst>
              <a:ext uri="{FF2B5EF4-FFF2-40B4-BE49-F238E27FC236}">
                <a16:creationId xmlns:a16="http://schemas.microsoft.com/office/drawing/2014/main" id="{A4BE6ECF-4B11-13BF-ED33-8B3CC291C9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640000">
            <a:off x="1153040" y="4993901"/>
            <a:ext cx="2538819" cy="1554604"/>
          </a:xfrm>
          <a:prstGeom prst="rect">
            <a:avLst/>
          </a:prstGeom>
          <a:ln w="57150">
            <a:noFill/>
          </a:ln>
        </p:spPr>
      </p:pic>
      <p:pic>
        <p:nvPicPr>
          <p:cNvPr id="56" name="Picture 55" descr="A picture containing indoor">
            <a:extLst>
              <a:ext uri="{FF2B5EF4-FFF2-40B4-BE49-F238E27FC236}">
                <a16:creationId xmlns:a16="http://schemas.microsoft.com/office/drawing/2014/main" id="{B0FC8D57-D0EB-E4E8-E9AE-D4B938A59B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640000">
            <a:off x="2312170" y="3717019"/>
            <a:ext cx="2562643" cy="1601652"/>
          </a:xfrm>
          <a:prstGeom prst="rect">
            <a:avLst/>
          </a:prstGeom>
        </p:spPr>
      </p:pic>
      <p:sp>
        <p:nvSpPr>
          <p:cNvPr id="58" name="Rectangle 57">
            <a:extLst>
              <a:ext uri="{FF2B5EF4-FFF2-40B4-BE49-F238E27FC236}">
                <a16:creationId xmlns:a16="http://schemas.microsoft.com/office/drawing/2014/main" id="{C8B9762B-9B0E-4B22-C85B-4EC34715A1F3}"/>
              </a:ext>
            </a:extLst>
          </p:cNvPr>
          <p:cNvSpPr/>
          <p:nvPr/>
        </p:nvSpPr>
        <p:spPr>
          <a:xfrm rot="2640000">
            <a:off x="2336443" y="3728221"/>
            <a:ext cx="2560571" cy="158624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8856490-ADC9-80C0-2311-9166A9ADD2DC}"/>
              </a:ext>
            </a:extLst>
          </p:cNvPr>
          <p:cNvSpPr/>
          <p:nvPr/>
        </p:nvSpPr>
        <p:spPr>
          <a:xfrm rot="2640000">
            <a:off x="1151280" y="4985048"/>
            <a:ext cx="2560571" cy="158164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CC464FC-FB13-19CD-0D84-FE5FF76B7DA9}"/>
              </a:ext>
            </a:extLst>
          </p:cNvPr>
          <p:cNvSpPr/>
          <p:nvPr/>
        </p:nvSpPr>
        <p:spPr>
          <a:xfrm rot="2640000">
            <a:off x="3122335" y="6456655"/>
            <a:ext cx="1665825" cy="1574298"/>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47147D6C-19A1-1637-89B3-7FE6A6685259}"/>
              </a:ext>
            </a:extLst>
          </p:cNvPr>
          <p:cNvPicPr>
            <a:picLocks noChangeAspect="1"/>
          </p:cNvPicPr>
          <p:nvPr/>
        </p:nvPicPr>
        <p:blipFill rotWithShape="1">
          <a:blip r:embed="rId11"/>
          <a:srcRect b="16137"/>
          <a:stretch/>
        </p:blipFill>
        <p:spPr>
          <a:xfrm>
            <a:off x="4391819" y="317500"/>
            <a:ext cx="2362200" cy="1339850"/>
          </a:xfrm>
          <a:prstGeom prst="rect">
            <a:avLst/>
          </a:prstGeom>
        </p:spPr>
      </p:pic>
      <p:pic>
        <p:nvPicPr>
          <p:cNvPr id="6" name="Picture 5">
            <a:extLst>
              <a:ext uri="{FF2B5EF4-FFF2-40B4-BE49-F238E27FC236}">
                <a16:creationId xmlns:a16="http://schemas.microsoft.com/office/drawing/2014/main" id="{C94B1C7E-1061-D521-2233-E237CB74C412}"/>
              </a:ext>
            </a:extLst>
          </p:cNvPr>
          <p:cNvPicPr>
            <a:picLocks noChangeAspect="1"/>
          </p:cNvPicPr>
          <p:nvPr/>
        </p:nvPicPr>
        <p:blipFill rotWithShape="1">
          <a:blip r:embed="rId12"/>
          <a:srcRect t="2244" r="1187" b="3442"/>
          <a:stretch/>
        </p:blipFill>
        <p:spPr>
          <a:xfrm rot="2640000">
            <a:off x="5555988" y="6416141"/>
            <a:ext cx="1628667" cy="1551141"/>
          </a:xfrm>
          <a:prstGeom prst="rect">
            <a:avLst/>
          </a:prstGeom>
        </p:spPr>
      </p:pic>
      <p:sp>
        <p:nvSpPr>
          <p:cNvPr id="51" name="Rectangle 50">
            <a:extLst>
              <a:ext uri="{FF2B5EF4-FFF2-40B4-BE49-F238E27FC236}">
                <a16:creationId xmlns:a16="http://schemas.microsoft.com/office/drawing/2014/main" id="{CEBA57CD-21A2-3EC2-5690-B598C85D92E1}"/>
              </a:ext>
            </a:extLst>
          </p:cNvPr>
          <p:cNvSpPr/>
          <p:nvPr/>
        </p:nvSpPr>
        <p:spPr>
          <a:xfrm rot="2640000">
            <a:off x="5541743" y="6390873"/>
            <a:ext cx="1665825" cy="158624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630A407-62D8-DD28-91A1-8AE6BAB0124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artisticWatercolorSponge/>
                    </a14:imgEffect>
                    <a14:imgEffect>
                      <a14:brightnessContrast bright="-20000" contrast="40000"/>
                    </a14:imgEffect>
                  </a14:imgLayer>
                </a14:imgProps>
              </a:ext>
              <a:ext uri="{28A0092B-C50C-407E-A947-70E740481C1C}">
                <a14:useLocalDpi xmlns:a14="http://schemas.microsoft.com/office/drawing/2010/main" val="0"/>
              </a:ext>
            </a:extLst>
          </a:blip>
          <a:srcRect l="6524" r="8091" b="56090"/>
          <a:stretch/>
        </p:blipFill>
        <p:spPr>
          <a:xfrm rot="2640000">
            <a:off x="192611" y="1815435"/>
            <a:ext cx="2841421" cy="1554428"/>
          </a:xfrm>
          <a:prstGeom prst="rect">
            <a:avLst/>
          </a:prstGeom>
        </p:spPr>
      </p:pic>
      <p:sp>
        <p:nvSpPr>
          <p:cNvPr id="18" name="Rectangle 17">
            <a:extLst>
              <a:ext uri="{FF2B5EF4-FFF2-40B4-BE49-F238E27FC236}">
                <a16:creationId xmlns:a16="http://schemas.microsoft.com/office/drawing/2014/main" id="{9525D1C3-A940-3F93-F96B-C30F83C52055}"/>
              </a:ext>
            </a:extLst>
          </p:cNvPr>
          <p:cNvSpPr/>
          <p:nvPr/>
        </p:nvSpPr>
        <p:spPr>
          <a:xfrm rot="2640000">
            <a:off x="196678" y="1806613"/>
            <a:ext cx="2869344" cy="15684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FB2C7-DBBB-154A-63C3-267BE8D8C07E}"/>
              </a:ext>
            </a:extLst>
          </p:cNvPr>
          <p:cNvSpPr txBox="1"/>
          <p:nvPr/>
        </p:nvSpPr>
        <p:spPr>
          <a:xfrm>
            <a:off x="0" y="2832100"/>
            <a:ext cx="7564438" cy="4893647"/>
          </a:xfrm>
          <a:prstGeom prst="rect">
            <a:avLst/>
          </a:prstGeom>
          <a:solidFill>
            <a:schemeClr val="bg1">
              <a:lumMod val="95000"/>
              <a:alpha val="78000"/>
            </a:schemeClr>
          </a:solidFill>
        </p:spPr>
        <p:txBody>
          <a:bodyPr wrap="square" rtlCol="0">
            <a:spAutoFit/>
          </a:bodyPr>
          <a:lstStyle/>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G&amp;G Engr's provides the entire spectrum of geotechnical engineering capability, from desk study through ground investigation design and supervision, factual reporting, geotechnical interpretation, foundation and stability analysis and design. For a new site, we undertake a geological and structural review followed by a target drilling program to characterize the site's geotechnical conditions.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These programs include both geotechnical, structural and hydrogeological data collection activities. For existing operations, we supply the drilling program by mapping the existing excavations and back-analyzing the geotechnical parameters of existing excavations.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At G&amp;G Engr’s, our geotechnical drilling services provide you with representative samples, supplying the accurate subsurface profile so you can make the appropriate design and engineering decisions. Phases start from scoping level studies, through pre-feasibility study to feasibility studies.</a:t>
            </a: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Provides drilling of subsurface cores for bed rock stability analysis and in-situ stress analysis using considerable type of drilling modes for sub-surface core capturing.</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Further integration of tomography surveys with the acquired cores to better portray the subsurface model for structure integrity and principal stresses identification of high rises, DAMs, watercourse networking, roads, bridges, railway tracks and for all civil related matters.</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Expertise in selecting compatible drilling mode with reference to sub-surface rocks for smooth drilling operation in time efficacy</a:t>
            </a:r>
          </a:p>
        </p:txBody>
      </p:sp>
      <p:sp>
        <p:nvSpPr>
          <p:cNvPr id="23" name="Freeform: Shape 22">
            <a:extLst>
              <a:ext uri="{FF2B5EF4-FFF2-40B4-BE49-F238E27FC236}">
                <a16:creationId xmlns:a16="http://schemas.microsoft.com/office/drawing/2014/main" id="{BEDD705F-759E-AB90-FE81-D2CF8275DBF3}"/>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A041A33-0FAE-31CA-74E2-AE367FE07B1A}"/>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A9CDC99-B31F-B5E9-34EE-72D033B3C339}"/>
              </a:ext>
            </a:extLst>
          </p:cNvPr>
          <p:cNvSpPr txBox="1"/>
          <p:nvPr/>
        </p:nvSpPr>
        <p:spPr>
          <a:xfrm>
            <a:off x="1496219" y="1231900"/>
            <a:ext cx="5257800" cy="1384995"/>
          </a:xfrm>
          <a:prstGeom prst="rect">
            <a:avLst/>
          </a:prstGeom>
          <a:noFill/>
        </p:spPr>
        <p:txBody>
          <a:bodyPr wrap="square">
            <a:spAutoFit/>
          </a:bodyPr>
          <a:lstStyle>
            <a:defPPr>
              <a:defRPr lang="en-US"/>
            </a:defPPr>
            <a:lvl1pPr>
              <a:defRPr sz="2400" b="1">
                <a:solidFill>
                  <a:schemeClr val="bg1"/>
                </a:solidFill>
                <a:latin typeface="Arial" panose="020B0604020202020204" pitchFamily="34" charset="0"/>
                <a:cs typeface="Arial" panose="020B0604020202020204" pitchFamily="34" charset="0"/>
              </a:defRPr>
            </a:lvl1pPr>
          </a:lstStyle>
          <a:p>
            <a:r>
              <a:rPr lang="en-US" sz="2800" dirty="0">
                <a:solidFill>
                  <a:srgbClr val="48C1C4"/>
                </a:solidFill>
              </a:rPr>
              <a:t>Advance Geotechnical Soil Investigation &amp; Sub-Surface Coring Services</a:t>
            </a:r>
          </a:p>
        </p:txBody>
      </p:sp>
      <p:pic>
        <p:nvPicPr>
          <p:cNvPr id="3" name="Picture 2">
            <a:extLst>
              <a:ext uri="{FF2B5EF4-FFF2-40B4-BE49-F238E27FC236}">
                <a16:creationId xmlns:a16="http://schemas.microsoft.com/office/drawing/2014/main" id="{DA154CC3-8CCB-8EAD-184E-ACA2EB2B96EB}"/>
              </a:ext>
            </a:extLst>
          </p:cNvPr>
          <p:cNvPicPr>
            <a:picLocks noChangeAspect="1"/>
          </p:cNvPicPr>
          <p:nvPr/>
        </p:nvPicPr>
        <p:blipFill rotWithShape="1">
          <a:blip r:embed="rId2"/>
          <a:srcRect b="17225"/>
          <a:stretch/>
        </p:blipFill>
        <p:spPr>
          <a:xfrm>
            <a:off x="124619" y="8775700"/>
            <a:ext cx="2473451" cy="1412240"/>
          </a:xfrm>
          <a:prstGeom prst="rect">
            <a:avLst/>
          </a:prstGeom>
        </p:spPr>
      </p:pic>
    </p:spTree>
    <p:extLst>
      <p:ext uri="{BB962C8B-B14F-4D97-AF65-F5344CB8AC3E}">
        <p14:creationId xmlns:p14="http://schemas.microsoft.com/office/powerpoint/2010/main" val="322540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745CD7-8C0A-79CB-C6BE-C9053032A3D8}"/>
              </a:ext>
            </a:extLst>
          </p:cNvPr>
          <p:cNvPicPr>
            <a:picLocks noChangeAspect="1"/>
          </p:cNvPicPr>
          <p:nvPr/>
        </p:nvPicPr>
        <p:blipFill rotWithShape="1">
          <a:blip r:embed="rId2"/>
          <a:srcRect l="3761" t="31928" r="7374" b="19920"/>
          <a:stretch/>
        </p:blipFill>
        <p:spPr>
          <a:xfrm>
            <a:off x="200819" y="910941"/>
            <a:ext cx="7177879" cy="2759359"/>
          </a:xfrm>
          <a:prstGeom prst="rect">
            <a:avLst/>
          </a:prstGeom>
          <a:ln w="38100">
            <a:solidFill>
              <a:schemeClr val="tx1"/>
            </a:solidFill>
          </a:ln>
        </p:spPr>
      </p:pic>
      <p:pic>
        <p:nvPicPr>
          <p:cNvPr id="3" name="Picture 2" descr="A picture containing water, boat, outdoor, crane&#10;&#10;Description automatically generated">
            <a:extLst>
              <a:ext uri="{FF2B5EF4-FFF2-40B4-BE49-F238E27FC236}">
                <a16:creationId xmlns:a16="http://schemas.microsoft.com/office/drawing/2014/main" id="{F4D39B97-50AE-7C70-BA7E-2FCCA35CE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446" y="3822700"/>
            <a:ext cx="2435773" cy="3962399"/>
          </a:xfrm>
          <a:prstGeom prst="rect">
            <a:avLst/>
          </a:prstGeom>
          <a:ln w="38100">
            <a:solidFill>
              <a:schemeClr val="tx1"/>
            </a:solidFill>
          </a:ln>
        </p:spPr>
      </p:pic>
      <p:pic>
        <p:nvPicPr>
          <p:cNvPr id="4" name="Picture 3" descr="A picture containing ground, outdoor, sky&#10;&#10;Description automatically generated">
            <a:extLst>
              <a:ext uri="{FF2B5EF4-FFF2-40B4-BE49-F238E27FC236}">
                <a16:creationId xmlns:a16="http://schemas.microsoft.com/office/drawing/2014/main" id="{90E71DAA-5EA5-4D7F-DCF7-171C85737560}"/>
              </a:ext>
            </a:extLst>
          </p:cNvPr>
          <p:cNvPicPr>
            <a:picLocks noChangeAspect="1"/>
          </p:cNvPicPr>
          <p:nvPr/>
        </p:nvPicPr>
        <p:blipFill rotWithShape="1">
          <a:blip r:embed="rId4">
            <a:extLst>
              <a:ext uri="{28A0092B-C50C-407E-A947-70E740481C1C}">
                <a14:useLocalDpi xmlns:a14="http://schemas.microsoft.com/office/drawing/2010/main" val="0"/>
              </a:ext>
            </a:extLst>
          </a:blip>
          <a:srcRect l="16646" t="48254" r="46952"/>
          <a:stretch/>
        </p:blipFill>
        <p:spPr>
          <a:xfrm>
            <a:off x="2791619" y="6184900"/>
            <a:ext cx="2286000" cy="3048000"/>
          </a:xfrm>
          <a:prstGeom prst="rect">
            <a:avLst/>
          </a:prstGeom>
          <a:ln w="38100">
            <a:solidFill>
              <a:schemeClr val="tx1"/>
            </a:solidFill>
          </a:ln>
        </p:spPr>
      </p:pic>
      <p:pic>
        <p:nvPicPr>
          <p:cNvPr id="5" name="Picture 4">
            <a:extLst>
              <a:ext uri="{FF2B5EF4-FFF2-40B4-BE49-F238E27FC236}">
                <a16:creationId xmlns:a16="http://schemas.microsoft.com/office/drawing/2014/main" id="{48B98593-15FF-98CF-1DE2-A4E912A5C6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32" r="10851"/>
          <a:stretch/>
        </p:blipFill>
        <p:spPr>
          <a:xfrm>
            <a:off x="5306219" y="6192520"/>
            <a:ext cx="2105992" cy="3040380"/>
          </a:xfrm>
          <a:prstGeom prst="rect">
            <a:avLst/>
          </a:prstGeom>
          <a:ln w="38100">
            <a:solidFill>
              <a:schemeClr val="tx1"/>
            </a:solidFill>
          </a:ln>
        </p:spPr>
      </p:pic>
      <p:pic>
        <p:nvPicPr>
          <p:cNvPr id="6" name="Picture 5" descr="Chart, surface chart&#10;&#10;Description automatically generated">
            <a:extLst>
              <a:ext uri="{FF2B5EF4-FFF2-40B4-BE49-F238E27FC236}">
                <a16:creationId xmlns:a16="http://schemas.microsoft.com/office/drawing/2014/main" id="{C73B5F1A-4E19-8BDE-547A-DD2BF3AD6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619" y="4203700"/>
            <a:ext cx="4572000" cy="1705087"/>
          </a:xfrm>
          <a:prstGeom prst="rect">
            <a:avLst/>
          </a:prstGeom>
          <a:ln w="38100">
            <a:solidFill>
              <a:schemeClr val="tx1"/>
            </a:solidFill>
          </a:ln>
        </p:spPr>
      </p:pic>
      <p:sp>
        <p:nvSpPr>
          <p:cNvPr id="7" name="TextBox 6">
            <a:extLst>
              <a:ext uri="{FF2B5EF4-FFF2-40B4-BE49-F238E27FC236}">
                <a16:creationId xmlns:a16="http://schemas.microsoft.com/office/drawing/2014/main" id="{8314D4CE-DE4A-C798-D3B0-9FDC6B112E2C}"/>
              </a:ext>
            </a:extLst>
          </p:cNvPr>
          <p:cNvSpPr txBox="1"/>
          <p:nvPr/>
        </p:nvSpPr>
        <p:spPr>
          <a:xfrm>
            <a:off x="200819" y="241300"/>
            <a:ext cx="7086600" cy="369332"/>
          </a:xfrm>
          <a:prstGeom prst="rect">
            <a:avLst/>
          </a:prstGeom>
          <a:noFill/>
          <a:ln>
            <a:noFill/>
          </a:ln>
        </p:spPr>
        <p:txBody>
          <a:bodyPr wrap="square">
            <a:spAutoFit/>
          </a:bodyPr>
          <a:lstStyle>
            <a:defPPr>
              <a:defRPr lang="en-US"/>
            </a:defPPr>
            <a:lvl1pPr>
              <a:defRPr sz="2400" b="1">
                <a:latin typeface="Arial" panose="020B0604020202020204" pitchFamily="34" charset="0"/>
                <a:cs typeface="Arial" panose="020B0604020202020204" pitchFamily="34" charset="0"/>
              </a:defRPr>
            </a:lvl1pPr>
          </a:lstStyle>
          <a:p>
            <a:r>
              <a:rPr lang="en-US" sz="1800" dirty="0"/>
              <a:t>Advance Attribution of Geotechnical Soil Investigation Outlook </a:t>
            </a:r>
          </a:p>
        </p:txBody>
      </p:sp>
      <p:sp>
        <p:nvSpPr>
          <p:cNvPr id="8" name="TextBox 7">
            <a:extLst>
              <a:ext uri="{FF2B5EF4-FFF2-40B4-BE49-F238E27FC236}">
                <a16:creationId xmlns:a16="http://schemas.microsoft.com/office/drawing/2014/main" id="{E3AE20A3-42BF-FB87-4207-B506CB0971E4}"/>
              </a:ext>
            </a:extLst>
          </p:cNvPr>
          <p:cNvSpPr txBox="1"/>
          <p:nvPr/>
        </p:nvSpPr>
        <p:spPr>
          <a:xfrm>
            <a:off x="658019" y="3060700"/>
            <a:ext cx="1735540" cy="276999"/>
          </a:xfrm>
          <a:prstGeom prst="rect">
            <a:avLst/>
          </a:prstGeom>
          <a:noFill/>
        </p:spPr>
        <p:txBody>
          <a:bodyPr wrap="none" rtlCol="0">
            <a:spAutoFit/>
          </a:bodyPr>
          <a:lstStyle>
            <a:defPPr>
              <a:defRPr lang="en-US"/>
            </a:defPPr>
            <a:lvl1pPr>
              <a:defRPr sz="1600" b="1">
                <a:highlight>
                  <a:srgbClr val="C0C0C0"/>
                </a:highlight>
              </a:defRPr>
            </a:lvl1pPr>
          </a:lstStyle>
          <a:p>
            <a:r>
              <a:rPr lang="en-US" sz="1200" dirty="0"/>
              <a:t>Map View of Subsurface</a:t>
            </a:r>
          </a:p>
        </p:txBody>
      </p:sp>
      <p:sp>
        <p:nvSpPr>
          <p:cNvPr id="9" name="TextBox 8">
            <a:extLst>
              <a:ext uri="{FF2B5EF4-FFF2-40B4-BE49-F238E27FC236}">
                <a16:creationId xmlns:a16="http://schemas.microsoft.com/office/drawing/2014/main" id="{8B9932FD-50DB-5222-B1F2-ED9FC2A0711E}"/>
              </a:ext>
            </a:extLst>
          </p:cNvPr>
          <p:cNvSpPr txBox="1"/>
          <p:nvPr/>
        </p:nvSpPr>
        <p:spPr>
          <a:xfrm>
            <a:off x="3096419" y="3898900"/>
            <a:ext cx="4169988" cy="276999"/>
          </a:xfrm>
          <a:prstGeom prst="rect">
            <a:avLst/>
          </a:prstGeom>
          <a:noFill/>
        </p:spPr>
        <p:txBody>
          <a:bodyPr wrap="none" rtlCol="0">
            <a:spAutoFit/>
          </a:bodyPr>
          <a:lstStyle/>
          <a:p>
            <a:r>
              <a:rPr lang="en-US" sz="1200" b="1" dirty="0"/>
              <a:t>X-section of Subsurface Soil Investigation With ERT Integration</a:t>
            </a:r>
          </a:p>
        </p:txBody>
      </p:sp>
      <p:sp>
        <p:nvSpPr>
          <p:cNvPr id="10" name="TextBox 9">
            <a:extLst>
              <a:ext uri="{FF2B5EF4-FFF2-40B4-BE49-F238E27FC236}">
                <a16:creationId xmlns:a16="http://schemas.microsoft.com/office/drawing/2014/main" id="{8B06D3B4-02A9-100E-1990-2099231B26AA}"/>
              </a:ext>
            </a:extLst>
          </p:cNvPr>
          <p:cNvSpPr txBox="1"/>
          <p:nvPr/>
        </p:nvSpPr>
        <p:spPr>
          <a:xfrm>
            <a:off x="3325019" y="9309100"/>
            <a:ext cx="1298176" cy="276999"/>
          </a:xfrm>
          <a:prstGeom prst="rect">
            <a:avLst/>
          </a:prstGeom>
          <a:noFill/>
        </p:spPr>
        <p:txBody>
          <a:bodyPr wrap="none" rtlCol="0">
            <a:spAutoFit/>
          </a:bodyPr>
          <a:lstStyle>
            <a:defPPr>
              <a:defRPr lang="en-US"/>
            </a:defPPr>
            <a:lvl1pPr>
              <a:defRPr sz="1200" b="1"/>
            </a:lvl1pPr>
          </a:lstStyle>
          <a:p>
            <a:r>
              <a:rPr lang="en-US" dirty="0"/>
              <a:t>Field Density Test</a:t>
            </a:r>
          </a:p>
        </p:txBody>
      </p:sp>
      <p:sp>
        <p:nvSpPr>
          <p:cNvPr id="11" name="TextBox 10">
            <a:extLst>
              <a:ext uri="{FF2B5EF4-FFF2-40B4-BE49-F238E27FC236}">
                <a16:creationId xmlns:a16="http://schemas.microsoft.com/office/drawing/2014/main" id="{798A7DDA-26F8-95CE-1194-93060203BA6A}"/>
              </a:ext>
            </a:extLst>
          </p:cNvPr>
          <p:cNvSpPr txBox="1"/>
          <p:nvPr/>
        </p:nvSpPr>
        <p:spPr>
          <a:xfrm>
            <a:off x="5458619" y="9309100"/>
            <a:ext cx="1744580" cy="646331"/>
          </a:xfrm>
          <a:prstGeom prst="rect">
            <a:avLst/>
          </a:prstGeom>
          <a:noFill/>
        </p:spPr>
        <p:txBody>
          <a:bodyPr wrap="none" rtlCol="0">
            <a:spAutoFit/>
          </a:bodyPr>
          <a:lstStyle>
            <a:defPPr>
              <a:defRPr lang="en-US"/>
            </a:defPPr>
            <a:lvl1pPr>
              <a:defRPr sz="1600" b="1">
                <a:highlight>
                  <a:srgbClr val="C0C0C0"/>
                </a:highlight>
              </a:defRPr>
            </a:lvl1pPr>
          </a:lstStyle>
          <a:p>
            <a:pPr algn="ctr"/>
            <a:r>
              <a:rPr lang="en-US" sz="1200" dirty="0"/>
              <a:t>Coring For Geotechnical </a:t>
            </a:r>
          </a:p>
          <a:p>
            <a:pPr algn="ctr"/>
            <a:r>
              <a:rPr lang="en-US" sz="1200" dirty="0"/>
              <a:t>&amp;</a:t>
            </a:r>
          </a:p>
          <a:p>
            <a:pPr algn="ctr"/>
            <a:r>
              <a:rPr lang="en-US" sz="1200" dirty="0"/>
              <a:t> Chemical Analysis</a:t>
            </a:r>
          </a:p>
        </p:txBody>
      </p:sp>
      <p:sp>
        <p:nvSpPr>
          <p:cNvPr id="12" name="TextBox 11">
            <a:extLst>
              <a:ext uri="{FF2B5EF4-FFF2-40B4-BE49-F238E27FC236}">
                <a16:creationId xmlns:a16="http://schemas.microsoft.com/office/drawing/2014/main" id="{1DB0B472-1285-A533-F259-E9812F913CA7}"/>
              </a:ext>
            </a:extLst>
          </p:cNvPr>
          <p:cNvSpPr txBox="1"/>
          <p:nvPr/>
        </p:nvSpPr>
        <p:spPr>
          <a:xfrm>
            <a:off x="353219" y="7861300"/>
            <a:ext cx="2184701" cy="276999"/>
          </a:xfrm>
          <a:prstGeom prst="rect">
            <a:avLst/>
          </a:prstGeom>
          <a:noFill/>
        </p:spPr>
        <p:txBody>
          <a:bodyPr wrap="none" rtlCol="0">
            <a:spAutoFit/>
          </a:bodyPr>
          <a:lstStyle>
            <a:defPPr>
              <a:defRPr lang="en-US"/>
            </a:defPPr>
            <a:lvl1pPr>
              <a:defRPr sz="1200" b="1"/>
            </a:lvl1pPr>
          </a:lstStyle>
          <a:p>
            <a:r>
              <a:rPr lang="en-US" dirty="0"/>
              <a:t>Straight Rotary Rig For Drilling  </a:t>
            </a:r>
          </a:p>
        </p:txBody>
      </p:sp>
      <p:sp>
        <p:nvSpPr>
          <p:cNvPr id="13" name="TextBox 12">
            <a:extLst>
              <a:ext uri="{FF2B5EF4-FFF2-40B4-BE49-F238E27FC236}">
                <a16:creationId xmlns:a16="http://schemas.microsoft.com/office/drawing/2014/main" id="{2DCF1C21-497D-D1A5-1BD6-3D41F4C5CD59}"/>
              </a:ext>
            </a:extLst>
          </p:cNvPr>
          <p:cNvSpPr txBox="1"/>
          <p:nvPr/>
        </p:nvSpPr>
        <p:spPr>
          <a:xfrm>
            <a:off x="3858419" y="3441700"/>
            <a:ext cx="2857834" cy="276999"/>
          </a:xfrm>
          <a:prstGeom prst="rect">
            <a:avLst/>
          </a:prstGeom>
          <a:noFill/>
        </p:spPr>
        <p:txBody>
          <a:bodyPr wrap="none" rtlCol="0">
            <a:spAutoFit/>
          </a:bodyPr>
          <a:lstStyle>
            <a:defPPr>
              <a:defRPr lang="en-US"/>
            </a:defPPr>
            <a:lvl1pPr>
              <a:defRPr sz="1600" b="1">
                <a:highlight>
                  <a:srgbClr val="808080"/>
                </a:highlight>
              </a:defRPr>
            </a:lvl1pPr>
          </a:lstStyle>
          <a:p>
            <a:r>
              <a:rPr lang="en-US" sz="1200" dirty="0"/>
              <a:t>Cross-section View of Subsurface (MASW)</a:t>
            </a:r>
          </a:p>
        </p:txBody>
      </p:sp>
      <p:pic>
        <p:nvPicPr>
          <p:cNvPr id="14" name="Picture 13">
            <a:extLst>
              <a:ext uri="{FF2B5EF4-FFF2-40B4-BE49-F238E27FC236}">
                <a16:creationId xmlns:a16="http://schemas.microsoft.com/office/drawing/2014/main" id="{C7D7420D-6AD0-DEA9-F3C4-4D6062F666D7}"/>
              </a:ext>
            </a:extLst>
          </p:cNvPr>
          <p:cNvPicPr>
            <a:picLocks noChangeAspect="1"/>
          </p:cNvPicPr>
          <p:nvPr/>
        </p:nvPicPr>
        <p:blipFill rotWithShape="1">
          <a:blip r:embed="rId7"/>
          <a:srcRect t="1" b="17468"/>
          <a:stretch/>
        </p:blipFill>
        <p:spPr>
          <a:xfrm>
            <a:off x="124619" y="9461501"/>
            <a:ext cx="1638300" cy="932656"/>
          </a:xfrm>
          <a:prstGeom prst="rect">
            <a:avLst/>
          </a:prstGeom>
        </p:spPr>
      </p:pic>
    </p:spTree>
    <p:extLst>
      <p:ext uri="{BB962C8B-B14F-4D97-AF65-F5344CB8AC3E}">
        <p14:creationId xmlns:p14="http://schemas.microsoft.com/office/powerpoint/2010/main" val="2062501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BEDD705F-759E-AB90-FE81-D2CF8275DBF3}"/>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A041A33-0FAE-31CA-74E2-AE367FE07B1A}"/>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2EC4351-E392-93CA-DE39-96943F72F789}"/>
              </a:ext>
            </a:extLst>
          </p:cNvPr>
          <p:cNvSpPr txBox="1"/>
          <p:nvPr/>
        </p:nvSpPr>
        <p:spPr>
          <a:xfrm>
            <a:off x="0" y="3213100"/>
            <a:ext cx="7564438" cy="4664610"/>
          </a:xfrm>
          <a:prstGeom prst="rect">
            <a:avLst/>
          </a:prstGeom>
          <a:solidFill>
            <a:schemeClr val="bg1">
              <a:lumMod val="95000"/>
              <a:alpha val="78000"/>
            </a:schemeClr>
          </a:solidFill>
        </p:spPr>
        <p:txBody>
          <a:bodyPr wrap="square" rtlCol="0">
            <a:spAutoFit/>
          </a:bodyPr>
          <a:lstStyle>
            <a:defPPr>
              <a:defRPr lang="en-US"/>
            </a:defPPr>
            <a:lvl1pPr>
              <a:defRPr sz="1200"/>
            </a:lvl1pPr>
          </a:lstStyle>
          <a:p>
            <a:pPr algn="just"/>
            <a:r>
              <a:rPr lang="en-US" dirty="0">
                <a:latin typeface="Arial" panose="020B0604020202020204" pitchFamily="34" charset="0"/>
                <a:cs typeface="Arial" panose="020B0604020202020204" pitchFamily="34" charset="0"/>
              </a:rPr>
              <a:t>Serving the best and the state-of-the-art technologies for exploring and exploiting the ground water with the designing of borehole considering the integrity of water wells.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Surface advance Geophysical tools for ground water exploration to optimize the water location and yield forward anticipations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Drilling of water wells with optimize CAPEX and OPEX is our first and utter most priority with the satisfaction to client.</a:t>
            </a:r>
          </a:p>
          <a:p>
            <a:pPr algn="just"/>
            <a:r>
              <a:rPr lang="en-US" dirty="0">
                <a:latin typeface="Arial" panose="020B0604020202020204" pitchFamily="34" charset="0"/>
                <a:cs typeface="Arial" panose="020B0604020202020204" pitchFamily="34" charset="0"/>
              </a:rPr>
              <a:t>Sub-surface Geophysical logging to delineate the aquifer zones of interest post drilling. Services covers the main aspects to subject are as follows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Reconnaissance survey of site</a:t>
            </a:r>
          </a:p>
          <a:p>
            <a:pPr marL="171450" indent="-171450">
              <a:lnSpc>
                <a:spcPct val="150000"/>
              </a:lnSpc>
              <a:buFont typeface="Arial" panose="020B0604020202020204" pitchFamily="34" charset="0"/>
              <a:buChar char="•"/>
            </a:pPr>
            <a:r>
              <a:rPr lang="en-US" sz="1150" dirty="0">
                <a:latin typeface="Arial" panose="020B0604020202020204" pitchFamily="34" charset="0"/>
                <a:cs typeface="Arial" panose="020B0604020202020204" pitchFamily="34" charset="0"/>
              </a:rPr>
              <a:t>Selection of Appropriate methodology of surface Geophysical Survey for Subsurface data</a:t>
            </a:r>
          </a:p>
          <a:p>
            <a:pPr marL="171450" indent="-171450">
              <a:lnSpc>
                <a:spcPct val="150000"/>
              </a:lnSpc>
              <a:buFont typeface="Arial" panose="020B0604020202020204" pitchFamily="34" charset="0"/>
              <a:buChar char="•"/>
            </a:pPr>
            <a:r>
              <a:rPr lang="en-US" sz="1150" dirty="0">
                <a:latin typeface="Arial" panose="020B0604020202020204" pitchFamily="34" charset="0"/>
                <a:cs typeface="Arial" panose="020B0604020202020204" pitchFamily="34" charset="0"/>
              </a:rPr>
              <a:t>Data point acquisition selection criteria for surface Geophysical Survey for subsurface model</a:t>
            </a:r>
          </a:p>
          <a:p>
            <a:pPr marL="171450" indent="-171450">
              <a:lnSpc>
                <a:spcPct val="150000"/>
              </a:lnSpc>
              <a:buFont typeface="Arial" panose="020B0604020202020204" pitchFamily="34" charset="0"/>
              <a:buChar char="•"/>
            </a:pPr>
            <a:r>
              <a:rPr lang="en-US" sz="1150" dirty="0">
                <a:latin typeface="Arial" panose="020B0604020202020204" pitchFamily="34" charset="0"/>
                <a:cs typeface="Arial" panose="020B0604020202020204" pitchFamily="34" charset="0"/>
              </a:rPr>
              <a:t>Interpretation and Recommendation of post Survey (Geological Formations, Aquifers presence &amp; anticipated Depths)</a:t>
            </a:r>
          </a:p>
          <a:p>
            <a:pPr marL="171450" indent="-171450">
              <a:lnSpc>
                <a:spcPct val="150000"/>
              </a:lnSpc>
              <a:buFont typeface="Arial" panose="020B0604020202020204" pitchFamily="34" charset="0"/>
              <a:buChar char="•"/>
            </a:pPr>
            <a:r>
              <a:rPr lang="en-US" sz="1150" dirty="0">
                <a:latin typeface="Arial" panose="020B0604020202020204" pitchFamily="34" charset="0"/>
                <a:cs typeface="Arial" panose="020B0604020202020204" pitchFamily="34" charset="0"/>
              </a:rPr>
              <a:t>Water well location set up for drilling</a:t>
            </a:r>
          </a:p>
          <a:p>
            <a:pPr marL="171450" indent="-171450">
              <a:lnSpc>
                <a:spcPct val="150000"/>
              </a:lnSpc>
              <a:buFont typeface="Arial" panose="020B0604020202020204" pitchFamily="34" charset="0"/>
              <a:buChar char="•"/>
            </a:pPr>
            <a:r>
              <a:rPr lang="en-US" sz="1150" dirty="0">
                <a:latin typeface="Arial" panose="020B0604020202020204" pitchFamily="34" charset="0"/>
                <a:cs typeface="Arial" panose="020B0604020202020204" pitchFamily="34" charset="0"/>
              </a:rPr>
              <a:t>Subsurface Geophysical wireline logging (Flow zones, delineate aquifer types, Yield capacity)</a:t>
            </a:r>
          </a:p>
          <a:p>
            <a:pPr marL="171450" indent="-171450">
              <a:lnSpc>
                <a:spcPct val="150000"/>
              </a:lnSpc>
              <a:buFont typeface="Arial" panose="020B0604020202020204" pitchFamily="34" charset="0"/>
              <a:buChar char="•"/>
            </a:pPr>
            <a:r>
              <a:rPr lang="en-US" sz="1150" dirty="0">
                <a:latin typeface="Arial" panose="020B0604020202020204" pitchFamily="34" charset="0"/>
                <a:cs typeface="Arial" panose="020B0604020202020204" pitchFamily="34" charset="0"/>
              </a:rPr>
              <a:t>Selection of well bore casing post Subsurface Geophysical wireline logging </a:t>
            </a:r>
          </a:p>
          <a:p>
            <a:pPr marL="171450" indent="-171450">
              <a:lnSpc>
                <a:spcPct val="150000"/>
              </a:lnSpc>
              <a:buFont typeface="Arial" panose="020B0604020202020204" pitchFamily="34" charset="0"/>
              <a:buChar char="•"/>
            </a:pPr>
            <a:r>
              <a:rPr lang="en-US" sz="1150" dirty="0">
                <a:latin typeface="Arial" panose="020B0604020202020204" pitchFamily="34" charset="0"/>
                <a:cs typeface="Arial" panose="020B0604020202020204" pitchFamily="34" charset="0"/>
              </a:rPr>
              <a:t>Completion of well (Submersible pump, Riser pipes and associated accessories)</a:t>
            </a:r>
          </a:p>
          <a:p>
            <a:pPr marL="171450" indent="-171450">
              <a:lnSpc>
                <a:spcPct val="150000"/>
              </a:lnSpc>
              <a:buFont typeface="Arial" panose="020B0604020202020204" pitchFamily="34" charset="0"/>
              <a:buChar char="•"/>
            </a:pPr>
            <a:r>
              <a:rPr lang="en-US" sz="1150" dirty="0">
                <a:latin typeface="Arial" panose="020B0604020202020204" pitchFamily="34" charset="0"/>
                <a:cs typeface="Arial" panose="020B0604020202020204" pitchFamily="34" charset="0"/>
              </a:rPr>
              <a:t>Step-down draw down test for aquifer strength analysis.</a:t>
            </a:r>
          </a:p>
        </p:txBody>
      </p:sp>
      <p:sp>
        <p:nvSpPr>
          <p:cNvPr id="5" name="TextBox 4">
            <a:extLst>
              <a:ext uri="{FF2B5EF4-FFF2-40B4-BE49-F238E27FC236}">
                <a16:creationId xmlns:a16="http://schemas.microsoft.com/office/drawing/2014/main" id="{DE6ABC45-59CF-58B0-0D1B-EF51DB3E1034}"/>
              </a:ext>
            </a:extLst>
          </p:cNvPr>
          <p:cNvSpPr txBox="1"/>
          <p:nvPr/>
        </p:nvSpPr>
        <p:spPr>
          <a:xfrm>
            <a:off x="1039019" y="1384300"/>
            <a:ext cx="6677819" cy="1692771"/>
          </a:xfrm>
          <a:prstGeom prst="rect">
            <a:avLst/>
          </a:prstGeom>
          <a:noFill/>
        </p:spPr>
        <p:txBody>
          <a:bodyPr wrap="square">
            <a:spAutoFit/>
          </a:bodyPr>
          <a:lstStyle/>
          <a:p>
            <a:pPr algn="ctr"/>
            <a:r>
              <a:rPr lang="en-US" sz="2600" b="1" dirty="0">
                <a:solidFill>
                  <a:srgbClr val="48C1C4"/>
                </a:solidFill>
                <a:latin typeface="Arial" panose="020B0604020202020204" pitchFamily="34" charset="0"/>
                <a:cs typeface="Arial" panose="020B0604020202020204" pitchFamily="34" charset="0"/>
              </a:rPr>
              <a:t>Ground Water Exploration, Subsurface GP Logging </a:t>
            </a:r>
          </a:p>
          <a:p>
            <a:pPr algn="ctr"/>
            <a:r>
              <a:rPr lang="en-US" sz="2600" b="1" dirty="0">
                <a:solidFill>
                  <a:srgbClr val="48C1C4"/>
                </a:solidFill>
                <a:latin typeface="Arial" panose="020B0604020202020204" pitchFamily="34" charset="0"/>
                <a:cs typeface="Arial" panose="020B0604020202020204" pitchFamily="34" charset="0"/>
              </a:rPr>
              <a:t>  Compatible Drilling Services</a:t>
            </a:r>
          </a:p>
          <a:p>
            <a:endParaRPr lang="en-US" sz="2600" dirty="0">
              <a:solidFill>
                <a:srgbClr val="48C1C4"/>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8E34239-5D22-D211-CC7B-8A5977B086F3}"/>
              </a:ext>
            </a:extLst>
          </p:cNvPr>
          <p:cNvPicPr>
            <a:picLocks noChangeAspect="1"/>
          </p:cNvPicPr>
          <p:nvPr/>
        </p:nvPicPr>
        <p:blipFill rotWithShape="1">
          <a:blip r:embed="rId2"/>
          <a:srcRect t="1" b="17468"/>
          <a:stretch/>
        </p:blipFill>
        <p:spPr>
          <a:xfrm>
            <a:off x="124619" y="9461501"/>
            <a:ext cx="1638300" cy="932656"/>
          </a:xfrm>
          <a:prstGeom prst="rect">
            <a:avLst/>
          </a:prstGeom>
        </p:spPr>
      </p:pic>
    </p:spTree>
    <p:extLst>
      <p:ext uri="{BB962C8B-B14F-4D97-AF65-F5344CB8AC3E}">
        <p14:creationId xmlns:p14="http://schemas.microsoft.com/office/powerpoint/2010/main" val="2490030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E4EDCACF-27BE-0ADB-1D0A-D2FB16FB210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73765" y="5539741"/>
            <a:ext cx="3237454" cy="3252038"/>
          </a:xfrm>
          <a:prstGeom prst="rect">
            <a:avLst/>
          </a:prstGeom>
          <a:solidFill>
            <a:schemeClr val="bg1"/>
          </a:solidFill>
          <a:ln w="38100">
            <a:solidFill>
              <a:schemeClr val="bg1"/>
            </a:solidFill>
          </a:ln>
        </p:spPr>
      </p:pic>
      <p:pic>
        <p:nvPicPr>
          <p:cNvPr id="3" name="Picture 2">
            <a:extLst>
              <a:ext uri="{FF2B5EF4-FFF2-40B4-BE49-F238E27FC236}">
                <a16:creationId xmlns:a16="http://schemas.microsoft.com/office/drawing/2014/main" id="{3D5519FE-6866-7513-548D-44D1F3541F97}"/>
              </a:ext>
            </a:extLst>
          </p:cNvPr>
          <p:cNvPicPr>
            <a:picLocks noChangeAspect="1"/>
          </p:cNvPicPr>
          <p:nvPr/>
        </p:nvPicPr>
        <p:blipFill>
          <a:blip r:embed="rId4"/>
          <a:stretch>
            <a:fillRect/>
          </a:stretch>
        </p:blipFill>
        <p:spPr>
          <a:xfrm>
            <a:off x="124619" y="3441700"/>
            <a:ext cx="7315200" cy="1833004"/>
          </a:xfrm>
          <a:prstGeom prst="rect">
            <a:avLst/>
          </a:prstGeom>
          <a:solidFill>
            <a:schemeClr val="bg1"/>
          </a:solidFill>
          <a:ln w="38100">
            <a:solidFill>
              <a:schemeClr val="bg1"/>
            </a:solidFill>
          </a:ln>
        </p:spPr>
      </p:pic>
      <p:pic>
        <p:nvPicPr>
          <p:cNvPr id="4" name="Picture 3">
            <a:extLst>
              <a:ext uri="{FF2B5EF4-FFF2-40B4-BE49-F238E27FC236}">
                <a16:creationId xmlns:a16="http://schemas.microsoft.com/office/drawing/2014/main" id="{99F5247B-B23E-30DD-9830-0399142E03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53219" y="5549762"/>
            <a:ext cx="2908919" cy="3243718"/>
          </a:xfrm>
          <a:prstGeom prst="rect">
            <a:avLst/>
          </a:prstGeom>
          <a:solidFill>
            <a:schemeClr val="bg1"/>
          </a:solidFill>
          <a:ln w="38100">
            <a:solidFill>
              <a:schemeClr val="bg1"/>
            </a:solidFill>
          </a:ln>
        </p:spPr>
      </p:pic>
      <p:sp>
        <p:nvSpPr>
          <p:cNvPr id="5" name="TextBox 4">
            <a:extLst>
              <a:ext uri="{FF2B5EF4-FFF2-40B4-BE49-F238E27FC236}">
                <a16:creationId xmlns:a16="http://schemas.microsoft.com/office/drawing/2014/main" id="{C0AEC66F-D44B-E64D-DC77-46DDE8C24448}"/>
              </a:ext>
            </a:extLst>
          </p:cNvPr>
          <p:cNvSpPr txBox="1"/>
          <p:nvPr/>
        </p:nvSpPr>
        <p:spPr>
          <a:xfrm>
            <a:off x="1953419" y="317500"/>
            <a:ext cx="3984809" cy="369332"/>
          </a:xfrm>
          <a:prstGeom prst="rect">
            <a:avLst/>
          </a:prstGeom>
          <a:noFill/>
        </p:spPr>
        <p:txBody>
          <a:bodyPr wrap="none" rtlCol="0">
            <a:spAutoFit/>
          </a:bodyPr>
          <a:lstStyle>
            <a:defPPr>
              <a:defRPr lang="en-US"/>
            </a:defPPr>
            <a:lvl1pPr>
              <a:defRPr sz="3200" b="1">
                <a:highlight>
                  <a:srgbClr val="808000"/>
                </a:highlight>
              </a:defRPr>
            </a:lvl1pPr>
          </a:lstStyle>
          <a:p>
            <a:r>
              <a:rPr lang="en-US" sz="1800" dirty="0">
                <a:latin typeface="Arial" panose="020B0604020202020204" pitchFamily="34" charset="0"/>
                <a:cs typeface="Arial" panose="020B0604020202020204" pitchFamily="34" charset="0"/>
              </a:rPr>
              <a:t>Ground Water Exploration Outlook</a:t>
            </a:r>
          </a:p>
        </p:txBody>
      </p:sp>
      <p:pic>
        <p:nvPicPr>
          <p:cNvPr id="6" name="Picture 5" descr="A picture containing grass, outdoor, field&#10;&#10;Description automatically generated">
            <a:extLst>
              <a:ext uri="{FF2B5EF4-FFF2-40B4-BE49-F238E27FC236}">
                <a16:creationId xmlns:a16="http://schemas.microsoft.com/office/drawing/2014/main" id="{8F9A9A4B-E33C-87D3-E465-A14C094BD653}"/>
              </a:ext>
            </a:extLst>
          </p:cNvPr>
          <p:cNvPicPr>
            <a:picLocks noChangeAspect="1"/>
          </p:cNvPicPr>
          <p:nvPr/>
        </p:nvPicPr>
        <p:blipFill rotWithShape="1">
          <a:blip r:embed="rId7">
            <a:extLst>
              <a:ext uri="{28A0092B-C50C-407E-A947-70E740481C1C}">
                <a14:useLocalDpi xmlns:a14="http://schemas.microsoft.com/office/drawing/2010/main" val="0"/>
              </a:ext>
            </a:extLst>
          </a:blip>
          <a:srcRect b="6741"/>
          <a:stretch/>
        </p:blipFill>
        <p:spPr>
          <a:xfrm>
            <a:off x="3066199" y="800100"/>
            <a:ext cx="4356817" cy="2438400"/>
          </a:xfrm>
          <a:prstGeom prst="rect">
            <a:avLst/>
          </a:prstGeom>
          <a:solidFill>
            <a:schemeClr val="bg1"/>
          </a:solidFill>
          <a:ln w="38100">
            <a:solidFill>
              <a:schemeClr val="bg1"/>
            </a:solidFill>
          </a:ln>
        </p:spPr>
      </p:pic>
      <p:sp>
        <p:nvSpPr>
          <p:cNvPr id="9" name="TextBox 8">
            <a:extLst>
              <a:ext uri="{FF2B5EF4-FFF2-40B4-BE49-F238E27FC236}">
                <a16:creationId xmlns:a16="http://schemas.microsoft.com/office/drawing/2014/main" id="{ACE37BA1-9C21-D73C-1A33-79D4F4E45FE7}"/>
              </a:ext>
            </a:extLst>
          </p:cNvPr>
          <p:cNvSpPr txBox="1"/>
          <p:nvPr/>
        </p:nvSpPr>
        <p:spPr>
          <a:xfrm>
            <a:off x="4010819" y="1155700"/>
            <a:ext cx="1723292" cy="276999"/>
          </a:xfrm>
          <a:prstGeom prst="rect">
            <a:avLst/>
          </a:prstGeom>
          <a:noFill/>
        </p:spPr>
        <p:txBody>
          <a:bodyPr wrap="none" rtlCol="0">
            <a:spAutoFit/>
          </a:bodyPr>
          <a:lstStyle/>
          <a:p>
            <a:r>
              <a:rPr lang="en-US" sz="1200" b="1" dirty="0">
                <a:highlight>
                  <a:srgbClr val="C0C0C0"/>
                </a:highlight>
              </a:rPr>
              <a:t>Geophysical Equipment </a:t>
            </a:r>
          </a:p>
        </p:txBody>
      </p:sp>
      <p:sp>
        <p:nvSpPr>
          <p:cNvPr id="10" name="TextBox 9">
            <a:extLst>
              <a:ext uri="{FF2B5EF4-FFF2-40B4-BE49-F238E27FC236}">
                <a16:creationId xmlns:a16="http://schemas.microsoft.com/office/drawing/2014/main" id="{019C0F62-BA13-BB91-5D86-0477B589F439}"/>
              </a:ext>
            </a:extLst>
          </p:cNvPr>
          <p:cNvSpPr txBox="1"/>
          <p:nvPr/>
        </p:nvSpPr>
        <p:spPr>
          <a:xfrm>
            <a:off x="5839619" y="2908300"/>
            <a:ext cx="1385892" cy="276999"/>
          </a:xfrm>
          <a:prstGeom prst="rect">
            <a:avLst/>
          </a:prstGeom>
          <a:noFill/>
        </p:spPr>
        <p:txBody>
          <a:bodyPr wrap="none" rtlCol="0">
            <a:spAutoFit/>
          </a:bodyPr>
          <a:lstStyle/>
          <a:p>
            <a:r>
              <a:rPr lang="en-US" sz="1200" b="1" dirty="0">
                <a:highlight>
                  <a:srgbClr val="C0C0C0"/>
                </a:highlight>
              </a:rPr>
              <a:t>Array Demarcation</a:t>
            </a:r>
          </a:p>
        </p:txBody>
      </p:sp>
      <p:sp>
        <p:nvSpPr>
          <p:cNvPr id="11" name="TextBox 10">
            <a:extLst>
              <a:ext uri="{FF2B5EF4-FFF2-40B4-BE49-F238E27FC236}">
                <a16:creationId xmlns:a16="http://schemas.microsoft.com/office/drawing/2014/main" id="{BAA92E9F-1F87-AD20-A411-FDCC31704E9E}"/>
              </a:ext>
            </a:extLst>
          </p:cNvPr>
          <p:cNvSpPr txBox="1"/>
          <p:nvPr/>
        </p:nvSpPr>
        <p:spPr>
          <a:xfrm>
            <a:off x="4333203" y="8791778"/>
            <a:ext cx="2460995" cy="276999"/>
          </a:xfrm>
          <a:prstGeom prst="rect">
            <a:avLst/>
          </a:prstGeom>
          <a:noFill/>
        </p:spPr>
        <p:txBody>
          <a:bodyPr wrap="none" rtlCol="0">
            <a:spAutoFit/>
          </a:bodyPr>
          <a:lstStyle/>
          <a:p>
            <a:r>
              <a:rPr lang="en-US" sz="1200" b="1" dirty="0"/>
              <a:t>Sweet Spots of Aquifer in 3D Model</a:t>
            </a:r>
          </a:p>
        </p:txBody>
      </p:sp>
      <p:sp>
        <p:nvSpPr>
          <p:cNvPr id="12" name="TextBox 11">
            <a:extLst>
              <a:ext uri="{FF2B5EF4-FFF2-40B4-BE49-F238E27FC236}">
                <a16:creationId xmlns:a16="http://schemas.microsoft.com/office/drawing/2014/main" id="{2040C6E0-B156-9BE6-0C91-4B33D93ABBDC}"/>
              </a:ext>
            </a:extLst>
          </p:cNvPr>
          <p:cNvSpPr txBox="1"/>
          <p:nvPr/>
        </p:nvSpPr>
        <p:spPr>
          <a:xfrm>
            <a:off x="1039019" y="4737100"/>
            <a:ext cx="2071401" cy="261610"/>
          </a:xfrm>
          <a:prstGeom prst="rect">
            <a:avLst/>
          </a:prstGeom>
          <a:noFill/>
        </p:spPr>
        <p:txBody>
          <a:bodyPr wrap="none" rtlCol="0">
            <a:spAutoFit/>
          </a:bodyPr>
          <a:lstStyle/>
          <a:p>
            <a:r>
              <a:rPr lang="en-US" sz="1100" b="1" dirty="0"/>
              <a:t>Sweet Spots of Aquifer in Layers</a:t>
            </a:r>
          </a:p>
        </p:txBody>
      </p:sp>
      <p:sp>
        <p:nvSpPr>
          <p:cNvPr id="13" name="TextBox 12">
            <a:extLst>
              <a:ext uri="{FF2B5EF4-FFF2-40B4-BE49-F238E27FC236}">
                <a16:creationId xmlns:a16="http://schemas.microsoft.com/office/drawing/2014/main" id="{BDDD734D-E814-1BE9-451C-C0792628E409}"/>
              </a:ext>
            </a:extLst>
          </p:cNvPr>
          <p:cNvSpPr txBox="1"/>
          <p:nvPr/>
        </p:nvSpPr>
        <p:spPr>
          <a:xfrm>
            <a:off x="564235" y="8791778"/>
            <a:ext cx="2590709" cy="276999"/>
          </a:xfrm>
          <a:prstGeom prst="rect">
            <a:avLst/>
          </a:prstGeom>
          <a:noFill/>
        </p:spPr>
        <p:txBody>
          <a:bodyPr wrap="none" rtlCol="0">
            <a:spAutoFit/>
          </a:bodyPr>
          <a:lstStyle/>
          <a:p>
            <a:r>
              <a:rPr lang="en-US" sz="1200" b="1" dirty="0"/>
              <a:t>X-Section showing Aquifer Extensions</a:t>
            </a:r>
          </a:p>
        </p:txBody>
      </p:sp>
      <p:pic>
        <p:nvPicPr>
          <p:cNvPr id="18" name="Picture 17">
            <a:extLst>
              <a:ext uri="{FF2B5EF4-FFF2-40B4-BE49-F238E27FC236}">
                <a16:creationId xmlns:a16="http://schemas.microsoft.com/office/drawing/2014/main" id="{D4E56D9C-7DFF-63C1-D3A9-8AB28666EB49}"/>
              </a:ext>
            </a:extLst>
          </p:cNvPr>
          <p:cNvPicPr>
            <a:picLocks noChangeAspect="1"/>
          </p:cNvPicPr>
          <p:nvPr/>
        </p:nvPicPr>
        <p:blipFill rotWithShape="1">
          <a:blip r:embed="rId8"/>
          <a:srcRect t="2547"/>
          <a:stretch/>
        </p:blipFill>
        <p:spPr>
          <a:xfrm>
            <a:off x="124619" y="800892"/>
            <a:ext cx="2881716" cy="2439989"/>
          </a:xfrm>
          <a:prstGeom prst="rect">
            <a:avLst/>
          </a:prstGeom>
          <a:solidFill>
            <a:schemeClr val="bg1"/>
          </a:solidFill>
          <a:ln w="38100">
            <a:solidFill>
              <a:schemeClr val="bg1"/>
            </a:solidFill>
          </a:ln>
        </p:spPr>
      </p:pic>
      <p:pic>
        <p:nvPicPr>
          <p:cNvPr id="8" name="Picture 7">
            <a:extLst>
              <a:ext uri="{FF2B5EF4-FFF2-40B4-BE49-F238E27FC236}">
                <a16:creationId xmlns:a16="http://schemas.microsoft.com/office/drawing/2014/main" id="{6AF69F5A-DA9A-97B6-B10D-439D3D9DD410}"/>
              </a:ext>
            </a:extLst>
          </p:cNvPr>
          <p:cNvPicPr>
            <a:picLocks noChangeAspect="1"/>
          </p:cNvPicPr>
          <p:nvPr/>
        </p:nvPicPr>
        <p:blipFill rotWithShape="1">
          <a:blip r:embed="rId9"/>
          <a:srcRect t="1" b="17468"/>
          <a:stretch/>
        </p:blipFill>
        <p:spPr>
          <a:xfrm>
            <a:off x="124619" y="9461501"/>
            <a:ext cx="1638300" cy="932656"/>
          </a:xfrm>
          <a:prstGeom prst="rect">
            <a:avLst/>
          </a:prstGeom>
        </p:spPr>
      </p:pic>
    </p:spTree>
    <p:extLst>
      <p:ext uri="{BB962C8B-B14F-4D97-AF65-F5344CB8AC3E}">
        <p14:creationId xmlns:p14="http://schemas.microsoft.com/office/powerpoint/2010/main" val="4057774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BEDD705F-759E-AB90-FE81-D2CF8275DBF3}"/>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A041A33-0FAE-31CA-74E2-AE367FE07B1A}"/>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968ECE3-F6FD-4D81-6540-DC1CCE62AAF2}"/>
              </a:ext>
            </a:extLst>
          </p:cNvPr>
          <p:cNvSpPr txBox="1"/>
          <p:nvPr/>
        </p:nvSpPr>
        <p:spPr>
          <a:xfrm>
            <a:off x="0" y="2832100"/>
            <a:ext cx="7564438" cy="4154984"/>
          </a:xfrm>
          <a:prstGeom prst="rect">
            <a:avLst/>
          </a:prstGeom>
          <a:solidFill>
            <a:schemeClr val="bg1">
              <a:lumMod val="95000"/>
              <a:alpha val="78000"/>
            </a:schemeClr>
          </a:solidFill>
        </p:spPr>
        <p:txBody>
          <a:bodyPr wrap="square" rtlCol="0">
            <a:spAutoFit/>
          </a:bodyPr>
          <a:lstStyle>
            <a:defPPr>
              <a:defRPr lang="en-US"/>
            </a:defPPr>
            <a:lvl1pPr algn="just">
              <a:defRPr sz="1200"/>
            </a:lvl1p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G&amp;G Engineers offer a wide range of exploration services, reflecting our broad geological interests and the diverse expertise of our team. In general, we get involved with projects from grassroots exploration through to the pre-feasibility stage, and these can range from a simple property evaluation and technical report preparation to running and managing entire exploration programs, depending on the client's needs.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a team, has expertise in a wide variety of geological settings and deposit types. We always adhere to current best practices in health and safety and environmental management, while ensuring that all exploration work is undertaken and completed in compliance with international standards.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G&amp;G Engr’s provides comprehensive geological services to many sectors. We deliver both in-field and desktop services to a diverse range of clients who are interested in mineral exploration and mining. The understanding of the sub-surface geology should always be a key priority and should be supported by good data, whatever the nature of your project. We have the technical "know-how" and the experience to progress a geological project through all of the required stages,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 Geological desk studies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 Reconnaissance Geological Studies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 Surface Geological Exploration Studies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 Lithostratigraphic Studies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 Structural Studies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 Geochemical Studies . </a:t>
            </a:r>
          </a:p>
        </p:txBody>
      </p:sp>
      <p:sp>
        <p:nvSpPr>
          <p:cNvPr id="6" name="TextBox 5">
            <a:extLst>
              <a:ext uri="{FF2B5EF4-FFF2-40B4-BE49-F238E27FC236}">
                <a16:creationId xmlns:a16="http://schemas.microsoft.com/office/drawing/2014/main" id="{1DD2951C-734C-EF6B-EE9B-E3B1165D0EB4}"/>
              </a:ext>
            </a:extLst>
          </p:cNvPr>
          <p:cNvSpPr txBox="1"/>
          <p:nvPr/>
        </p:nvSpPr>
        <p:spPr>
          <a:xfrm>
            <a:off x="2182019" y="774700"/>
            <a:ext cx="4648200" cy="1815882"/>
          </a:xfrm>
          <a:prstGeom prst="rect">
            <a:avLst/>
          </a:prstGeom>
          <a:noFill/>
        </p:spPr>
        <p:txBody>
          <a:bodyPr wrap="square">
            <a:spAutoFit/>
          </a:bodyPr>
          <a:lstStyle/>
          <a:p>
            <a:pPr algn="ctr"/>
            <a:r>
              <a:rPr lang="en-US" sz="2800" b="1" dirty="0">
                <a:solidFill>
                  <a:srgbClr val="48C1C4"/>
                </a:solidFill>
                <a:latin typeface="Arial" panose="020B0604020202020204" pitchFamily="34" charset="0"/>
                <a:cs typeface="Arial" panose="020B0604020202020204" pitchFamily="34" charset="0"/>
              </a:rPr>
              <a:t>Integrated Mineral Exploration </a:t>
            </a:r>
          </a:p>
          <a:p>
            <a:pPr algn="ctr"/>
            <a:r>
              <a:rPr lang="en-US" sz="2800" b="1" dirty="0">
                <a:solidFill>
                  <a:srgbClr val="48C1C4"/>
                </a:solidFill>
                <a:latin typeface="Arial" panose="020B0604020202020204" pitchFamily="34" charset="0"/>
                <a:cs typeface="Arial" panose="020B0604020202020204" pitchFamily="34" charset="0"/>
              </a:rPr>
              <a:t>&amp; </a:t>
            </a:r>
          </a:p>
          <a:p>
            <a:pPr algn="ctr"/>
            <a:r>
              <a:rPr lang="en-US" sz="2800" b="1" dirty="0">
                <a:solidFill>
                  <a:srgbClr val="48C1C4"/>
                </a:solidFill>
                <a:latin typeface="Arial" panose="020B0604020202020204" pitchFamily="34" charset="0"/>
                <a:cs typeface="Arial" panose="020B0604020202020204" pitchFamily="34" charset="0"/>
              </a:rPr>
              <a:t>Drilling Services</a:t>
            </a:r>
          </a:p>
        </p:txBody>
      </p:sp>
      <p:pic>
        <p:nvPicPr>
          <p:cNvPr id="4" name="Picture 3">
            <a:extLst>
              <a:ext uri="{FF2B5EF4-FFF2-40B4-BE49-F238E27FC236}">
                <a16:creationId xmlns:a16="http://schemas.microsoft.com/office/drawing/2014/main" id="{992082B2-FAAB-CA66-077A-7315FBD5203E}"/>
              </a:ext>
            </a:extLst>
          </p:cNvPr>
          <p:cNvPicPr>
            <a:picLocks noChangeAspect="1"/>
          </p:cNvPicPr>
          <p:nvPr/>
        </p:nvPicPr>
        <p:blipFill rotWithShape="1">
          <a:blip r:embed="rId2"/>
          <a:srcRect t="1" b="17468"/>
          <a:stretch/>
        </p:blipFill>
        <p:spPr>
          <a:xfrm>
            <a:off x="124619" y="9461501"/>
            <a:ext cx="1638300" cy="932656"/>
          </a:xfrm>
          <a:prstGeom prst="rect">
            <a:avLst/>
          </a:prstGeom>
        </p:spPr>
      </p:pic>
    </p:spTree>
    <p:extLst>
      <p:ext uri="{BB962C8B-B14F-4D97-AF65-F5344CB8AC3E}">
        <p14:creationId xmlns:p14="http://schemas.microsoft.com/office/powerpoint/2010/main" val="5082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extLst>
              <a:ext uri="{837473B0-CC2E-450A-ABE3-18F120FF3D39}">
                <a1611:picAttrSrcUrl xmlns:a1611="http://schemas.microsoft.com/office/drawing/2016/11/main" r:id="rId3"/>
              </a:ext>
            </a:extLst>
          </a:blip>
          <a:srcRect/>
          <a:stretch>
            <a:fillRect l="-44000" r="-4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653D47-5261-AAB8-E387-26F9970AD9F6}"/>
              </a:ext>
            </a:extLst>
          </p:cNvPr>
          <p:cNvPicPr>
            <a:picLocks noChangeAspect="1"/>
          </p:cNvPicPr>
          <p:nvPr/>
        </p:nvPicPr>
        <p:blipFill rotWithShape="1">
          <a:blip r:embed="rId4"/>
          <a:srcRect r="4352"/>
          <a:stretch/>
        </p:blipFill>
        <p:spPr>
          <a:xfrm>
            <a:off x="3961680" y="4879982"/>
            <a:ext cx="2889249" cy="1301750"/>
          </a:xfrm>
          <a:prstGeom prst="rect">
            <a:avLst/>
          </a:prstGeom>
          <a:ln>
            <a:noFill/>
          </a:ln>
        </p:spPr>
      </p:pic>
      <p:pic>
        <p:nvPicPr>
          <p:cNvPr id="5" name="Picture 4">
            <a:extLst>
              <a:ext uri="{FF2B5EF4-FFF2-40B4-BE49-F238E27FC236}">
                <a16:creationId xmlns:a16="http://schemas.microsoft.com/office/drawing/2014/main" id="{1E235DED-DD09-9A14-5455-3F752EA6CC4C}"/>
              </a:ext>
            </a:extLst>
          </p:cNvPr>
          <p:cNvPicPr>
            <a:picLocks noChangeAspect="1"/>
          </p:cNvPicPr>
          <p:nvPr/>
        </p:nvPicPr>
        <p:blipFill>
          <a:blip r:embed="rId5"/>
          <a:stretch>
            <a:fillRect/>
          </a:stretch>
        </p:blipFill>
        <p:spPr>
          <a:xfrm>
            <a:off x="3960019" y="3365500"/>
            <a:ext cx="2895600" cy="1493152"/>
          </a:xfrm>
          <a:prstGeom prst="rect">
            <a:avLst/>
          </a:prstGeom>
          <a:ln>
            <a:noFill/>
          </a:ln>
        </p:spPr>
      </p:pic>
      <p:pic>
        <p:nvPicPr>
          <p:cNvPr id="18" name="Picture 17">
            <a:extLst>
              <a:ext uri="{FF2B5EF4-FFF2-40B4-BE49-F238E27FC236}">
                <a16:creationId xmlns:a16="http://schemas.microsoft.com/office/drawing/2014/main" id="{0262F788-E05F-B320-9FED-B41D445F2609}"/>
              </a:ext>
            </a:extLst>
          </p:cNvPr>
          <p:cNvPicPr>
            <a:picLocks noChangeAspect="1"/>
          </p:cNvPicPr>
          <p:nvPr/>
        </p:nvPicPr>
        <p:blipFill rotWithShape="1">
          <a:blip r:embed="rId6">
            <a:lum contrast="-40000"/>
          </a:blip>
          <a:srcRect b="17651"/>
          <a:stretch/>
        </p:blipFill>
        <p:spPr>
          <a:xfrm>
            <a:off x="200819" y="9385300"/>
            <a:ext cx="1675482" cy="951706"/>
          </a:xfrm>
          <a:prstGeom prst="rect">
            <a:avLst/>
          </a:prstGeom>
          <a:ln>
            <a:noFill/>
          </a:ln>
        </p:spPr>
      </p:pic>
      <p:pic>
        <p:nvPicPr>
          <p:cNvPr id="19" name="Picture 18">
            <a:extLst>
              <a:ext uri="{FF2B5EF4-FFF2-40B4-BE49-F238E27FC236}">
                <a16:creationId xmlns:a16="http://schemas.microsoft.com/office/drawing/2014/main" id="{306A87BE-83A9-684B-5DC1-1A2BBD6DFBBD}"/>
              </a:ext>
            </a:extLst>
          </p:cNvPr>
          <p:cNvPicPr>
            <a:picLocks noChangeAspect="1"/>
          </p:cNvPicPr>
          <p:nvPr/>
        </p:nvPicPr>
        <p:blipFill>
          <a:blip r:embed="rId7"/>
          <a:stretch>
            <a:fillRect/>
          </a:stretch>
        </p:blipFill>
        <p:spPr>
          <a:xfrm>
            <a:off x="1877219" y="6184900"/>
            <a:ext cx="4267200" cy="3091946"/>
          </a:xfrm>
          <a:prstGeom prst="rect">
            <a:avLst/>
          </a:prstGeom>
        </p:spPr>
      </p:pic>
      <p:pic>
        <p:nvPicPr>
          <p:cNvPr id="2" name="Picture 1">
            <a:extLst>
              <a:ext uri="{FF2B5EF4-FFF2-40B4-BE49-F238E27FC236}">
                <a16:creationId xmlns:a16="http://schemas.microsoft.com/office/drawing/2014/main" id="{06071B89-55BA-E4AA-6CC3-235EF3A8259B}"/>
              </a:ext>
            </a:extLst>
          </p:cNvPr>
          <p:cNvPicPr>
            <a:picLocks noChangeAspect="1"/>
          </p:cNvPicPr>
          <p:nvPr/>
        </p:nvPicPr>
        <p:blipFill>
          <a:blip r:embed="rId8"/>
          <a:stretch>
            <a:fillRect/>
          </a:stretch>
        </p:blipFill>
        <p:spPr>
          <a:xfrm>
            <a:off x="3934619" y="698500"/>
            <a:ext cx="3507121" cy="2496152"/>
          </a:xfrm>
          <a:prstGeom prst="rect">
            <a:avLst/>
          </a:prstGeom>
        </p:spPr>
      </p:pic>
      <p:pic>
        <p:nvPicPr>
          <p:cNvPr id="8" name="Picture 7">
            <a:extLst>
              <a:ext uri="{FF2B5EF4-FFF2-40B4-BE49-F238E27FC236}">
                <a16:creationId xmlns:a16="http://schemas.microsoft.com/office/drawing/2014/main" id="{F1AEB649-A715-6D17-B952-7C44DEB79056}"/>
              </a:ext>
            </a:extLst>
          </p:cNvPr>
          <p:cNvPicPr>
            <a:picLocks noChangeAspect="1"/>
          </p:cNvPicPr>
          <p:nvPr/>
        </p:nvPicPr>
        <p:blipFill rotWithShape="1">
          <a:blip r:embed="rId9"/>
          <a:srcRect l="871" t="1276" r="607" b="465"/>
          <a:stretch/>
        </p:blipFill>
        <p:spPr>
          <a:xfrm>
            <a:off x="810419" y="3365500"/>
            <a:ext cx="2895600" cy="2821978"/>
          </a:xfrm>
          <a:prstGeom prst="rect">
            <a:avLst/>
          </a:prstGeom>
          <a:ln>
            <a:noFill/>
          </a:ln>
        </p:spPr>
      </p:pic>
      <p:pic>
        <p:nvPicPr>
          <p:cNvPr id="3" name="Picture 2">
            <a:extLst>
              <a:ext uri="{FF2B5EF4-FFF2-40B4-BE49-F238E27FC236}">
                <a16:creationId xmlns:a16="http://schemas.microsoft.com/office/drawing/2014/main" id="{C3A41EF6-7757-AD18-A78B-CF076A7525D0}"/>
              </a:ext>
            </a:extLst>
          </p:cNvPr>
          <p:cNvPicPr>
            <a:picLocks noChangeAspect="1"/>
          </p:cNvPicPr>
          <p:nvPr/>
        </p:nvPicPr>
        <p:blipFill rotWithShape="1">
          <a:blip r:embed="rId10"/>
          <a:srcRect r="53742"/>
          <a:stretch/>
        </p:blipFill>
        <p:spPr>
          <a:xfrm>
            <a:off x="277019" y="662404"/>
            <a:ext cx="3539179" cy="2527111"/>
          </a:xfrm>
          <a:prstGeom prst="rect">
            <a:avLst/>
          </a:prstGeom>
          <a:ln>
            <a:noFill/>
          </a:ln>
        </p:spPr>
      </p:pic>
      <p:sp>
        <p:nvSpPr>
          <p:cNvPr id="9" name="TextBox 8">
            <a:extLst>
              <a:ext uri="{FF2B5EF4-FFF2-40B4-BE49-F238E27FC236}">
                <a16:creationId xmlns:a16="http://schemas.microsoft.com/office/drawing/2014/main" id="{322B38BC-483F-216B-603C-2507C69D5678}"/>
              </a:ext>
            </a:extLst>
          </p:cNvPr>
          <p:cNvSpPr txBox="1"/>
          <p:nvPr/>
        </p:nvSpPr>
        <p:spPr>
          <a:xfrm>
            <a:off x="1267619" y="165100"/>
            <a:ext cx="5532284" cy="369332"/>
          </a:xfrm>
          <a:prstGeom prst="rect">
            <a:avLst/>
          </a:prstGeom>
          <a:noFill/>
          <a:ln>
            <a:noFill/>
          </a:ln>
        </p:spPr>
        <p:txBody>
          <a:bodyPr wrap="none" rtlCol="0">
            <a:spAutoFit/>
          </a:bodyPr>
          <a:lstStyle>
            <a:defPPr>
              <a:defRPr lang="en-US"/>
            </a:defPPr>
            <a:lvl1pPr>
              <a:defRPr sz="3200" b="1">
                <a:highlight>
                  <a:srgbClr val="808000"/>
                </a:highlight>
              </a:defRPr>
            </a:lvl1pPr>
          </a:lstStyle>
          <a:p>
            <a:r>
              <a:rPr lang="en-US" sz="1800" dirty="0">
                <a:latin typeface="Arial" panose="020B0604020202020204" pitchFamily="34" charset="0"/>
                <a:cs typeface="Arial" panose="020B0604020202020204" pitchFamily="34" charset="0"/>
              </a:rPr>
              <a:t>Integrated Mineral Exploration &amp; Drilling Outlook</a:t>
            </a:r>
          </a:p>
        </p:txBody>
      </p:sp>
      <p:sp>
        <p:nvSpPr>
          <p:cNvPr id="13" name="TextBox 12">
            <a:extLst>
              <a:ext uri="{FF2B5EF4-FFF2-40B4-BE49-F238E27FC236}">
                <a16:creationId xmlns:a16="http://schemas.microsoft.com/office/drawing/2014/main" id="{FD3730D5-A499-EB80-CD67-CD47EEB7E9F9}"/>
              </a:ext>
            </a:extLst>
          </p:cNvPr>
          <p:cNvSpPr txBox="1"/>
          <p:nvPr/>
        </p:nvSpPr>
        <p:spPr>
          <a:xfrm>
            <a:off x="1801019" y="3289300"/>
            <a:ext cx="1808957" cy="369332"/>
          </a:xfrm>
          <a:prstGeom prst="rect">
            <a:avLst/>
          </a:prstGeom>
          <a:noFill/>
        </p:spPr>
        <p:txBody>
          <a:bodyPr wrap="none" rtlCol="0">
            <a:spAutoFit/>
          </a:bodyPr>
          <a:lstStyle/>
          <a:p>
            <a:r>
              <a:rPr lang="en-US" b="1" dirty="0"/>
              <a:t>Data  Acquisition</a:t>
            </a:r>
          </a:p>
        </p:txBody>
      </p:sp>
      <p:sp>
        <p:nvSpPr>
          <p:cNvPr id="12" name="TextBox 11">
            <a:extLst>
              <a:ext uri="{FF2B5EF4-FFF2-40B4-BE49-F238E27FC236}">
                <a16:creationId xmlns:a16="http://schemas.microsoft.com/office/drawing/2014/main" id="{FA7AF591-849D-D3E6-DBA2-CE756D1B5235}"/>
              </a:ext>
            </a:extLst>
          </p:cNvPr>
          <p:cNvSpPr txBox="1"/>
          <p:nvPr/>
        </p:nvSpPr>
        <p:spPr>
          <a:xfrm>
            <a:off x="353219" y="622300"/>
            <a:ext cx="1808957" cy="369332"/>
          </a:xfrm>
          <a:prstGeom prst="rect">
            <a:avLst/>
          </a:prstGeom>
          <a:noFill/>
        </p:spPr>
        <p:txBody>
          <a:bodyPr wrap="none" rtlCol="0">
            <a:spAutoFit/>
          </a:bodyPr>
          <a:lstStyle/>
          <a:p>
            <a:r>
              <a:rPr lang="en-US" b="1" dirty="0"/>
              <a:t>Data  Acquisition</a:t>
            </a:r>
          </a:p>
        </p:txBody>
      </p:sp>
      <p:sp>
        <p:nvSpPr>
          <p:cNvPr id="11" name="TextBox 10">
            <a:extLst>
              <a:ext uri="{FF2B5EF4-FFF2-40B4-BE49-F238E27FC236}">
                <a16:creationId xmlns:a16="http://schemas.microsoft.com/office/drawing/2014/main" id="{11D205C3-2492-3102-E127-72F6C4964A27}"/>
              </a:ext>
            </a:extLst>
          </p:cNvPr>
          <p:cNvSpPr txBox="1"/>
          <p:nvPr/>
        </p:nvSpPr>
        <p:spPr>
          <a:xfrm>
            <a:off x="4772819" y="2832100"/>
            <a:ext cx="1921103" cy="369332"/>
          </a:xfrm>
          <a:prstGeom prst="rect">
            <a:avLst/>
          </a:prstGeom>
          <a:noFill/>
        </p:spPr>
        <p:txBody>
          <a:bodyPr wrap="none" rtlCol="0">
            <a:spAutoFit/>
          </a:bodyPr>
          <a:lstStyle/>
          <a:p>
            <a:r>
              <a:rPr lang="en-US" b="1" dirty="0">
                <a:solidFill>
                  <a:schemeClr val="bg1"/>
                </a:solidFill>
              </a:rPr>
              <a:t>Prospect Mapping</a:t>
            </a:r>
          </a:p>
        </p:txBody>
      </p:sp>
    </p:spTree>
    <p:extLst>
      <p:ext uri="{BB962C8B-B14F-4D97-AF65-F5344CB8AC3E}">
        <p14:creationId xmlns:p14="http://schemas.microsoft.com/office/powerpoint/2010/main" val="1375887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BEDD705F-759E-AB90-FE81-D2CF8275DBF3}"/>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A041A33-0FAE-31CA-74E2-AE367FE07B1A}"/>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DD2951C-734C-EF6B-EE9B-E3B1165D0EB4}"/>
              </a:ext>
            </a:extLst>
          </p:cNvPr>
          <p:cNvSpPr txBox="1"/>
          <p:nvPr/>
        </p:nvSpPr>
        <p:spPr>
          <a:xfrm>
            <a:off x="1496218" y="1384300"/>
            <a:ext cx="6068219" cy="480131"/>
          </a:xfrm>
          <a:prstGeom prst="rect">
            <a:avLst/>
          </a:prstGeom>
          <a:noFill/>
        </p:spPr>
        <p:txBody>
          <a:bodyPr wrap="square">
            <a:spAutoFit/>
          </a:bodyPr>
          <a:lstStyle/>
          <a:p>
            <a:pPr>
              <a:lnSpc>
                <a:spcPct val="90000"/>
              </a:lnSpc>
              <a:spcAft>
                <a:spcPts val="600"/>
              </a:spcAft>
            </a:pPr>
            <a:r>
              <a:rPr lang="en-US" sz="2800" b="1" dirty="0">
                <a:solidFill>
                  <a:srgbClr val="48C1C4"/>
                </a:solidFill>
                <a:latin typeface="Arial" panose="020B0604020202020204" pitchFamily="34" charset="0"/>
                <a:cs typeface="Arial" panose="020B0604020202020204" pitchFamily="34" charset="0"/>
              </a:rPr>
              <a:t>Land &amp; Airborne Surveys Services</a:t>
            </a:r>
          </a:p>
        </p:txBody>
      </p:sp>
      <p:sp>
        <p:nvSpPr>
          <p:cNvPr id="3" name="TextBox 2">
            <a:extLst>
              <a:ext uri="{FF2B5EF4-FFF2-40B4-BE49-F238E27FC236}">
                <a16:creationId xmlns:a16="http://schemas.microsoft.com/office/drawing/2014/main" id="{38D536A5-E612-9060-8A14-7EC37E086EA9}"/>
              </a:ext>
            </a:extLst>
          </p:cNvPr>
          <p:cNvSpPr txBox="1"/>
          <p:nvPr/>
        </p:nvSpPr>
        <p:spPr>
          <a:xfrm>
            <a:off x="0" y="2806700"/>
            <a:ext cx="7564438" cy="4708981"/>
          </a:xfrm>
          <a:prstGeom prst="rect">
            <a:avLst/>
          </a:prstGeom>
          <a:solidFill>
            <a:schemeClr val="bg1">
              <a:lumMod val="95000"/>
              <a:alpha val="78000"/>
            </a:schemeClr>
          </a:solidFill>
        </p:spPr>
        <p:txBody>
          <a:bodyPr wrap="square" rtlCol="0">
            <a:spAutoFit/>
          </a:bodyPr>
          <a:lstStyle>
            <a:defPPr>
              <a:defRPr lang="en-US"/>
            </a:defPPr>
            <a:lvl1pPr algn="just">
              <a:defRPr sz="1200"/>
            </a:lvl1pPr>
          </a:lstStyle>
          <a:p>
            <a:r>
              <a:rPr lang="en-US" dirty="0">
                <a:latin typeface="Arial" panose="020B0604020202020204" pitchFamily="34" charset="0"/>
                <a:cs typeface="Arial" panose="020B0604020202020204" pitchFamily="34" charset="0"/>
              </a:rPr>
              <a:t>All land survey and air borne survey services are conducted by our qualified and professional surveyors using our instrumentation and software inventory At G&amp;G Engr’s, we realize and fully understand the importance of survey data we deliver to our clients which is a vital input data into the project design and planning phases.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High quality survey data in terms of accuracy and completeness is guaranteed via faultless and well-defined process of clearly identifying project objectives, professionally supervised field survey and mapping procedures, and more importantly, well established quality control and assurance processes throughout the entire project.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All our deliverables are painstakingly tested and checked in accordance with highest professional standards.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Our land survey services include</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Topographical Survey &amp; DEM Generation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Geological Mapping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Boundary and Setting out Survey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Roads Survey and Cut and Fill Calculations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Quantity Survey (Stockpile measurements)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Mine/Quarry Survey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Our instruments: </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 Advance SOKKIA Total Station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GNSS-GEOMAX GPS Surveying system</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Drone Aerial Land Surveying System</a:t>
            </a:r>
          </a:p>
        </p:txBody>
      </p:sp>
      <p:pic>
        <p:nvPicPr>
          <p:cNvPr id="4" name="Picture 3">
            <a:extLst>
              <a:ext uri="{FF2B5EF4-FFF2-40B4-BE49-F238E27FC236}">
                <a16:creationId xmlns:a16="http://schemas.microsoft.com/office/drawing/2014/main" id="{A8411236-1A4F-5866-A748-034AE2ACEA32}"/>
              </a:ext>
            </a:extLst>
          </p:cNvPr>
          <p:cNvPicPr>
            <a:picLocks noChangeAspect="1"/>
          </p:cNvPicPr>
          <p:nvPr/>
        </p:nvPicPr>
        <p:blipFill rotWithShape="1">
          <a:blip r:embed="rId2"/>
          <a:srcRect t="1" b="17468"/>
          <a:stretch/>
        </p:blipFill>
        <p:spPr>
          <a:xfrm>
            <a:off x="124619" y="9461501"/>
            <a:ext cx="1638300" cy="932656"/>
          </a:xfrm>
          <a:prstGeom prst="rect">
            <a:avLst/>
          </a:prstGeom>
        </p:spPr>
      </p:pic>
    </p:spTree>
    <p:extLst>
      <p:ext uri="{BB962C8B-B14F-4D97-AF65-F5344CB8AC3E}">
        <p14:creationId xmlns:p14="http://schemas.microsoft.com/office/powerpoint/2010/main" val="84451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F2F0509A-6BB4-28E8-097E-187E866C9823}"/>
              </a:ext>
            </a:extLst>
          </p:cNvPr>
          <p:cNvPicPr>
            <a:picLocks noChangeAspect="1"/>
          </p:cNvPicPr>
          <p:nvPr/>
        </p:nvPicPr>
        <p:blipFill rotWithShape="1">
          <a:blip r:embed="rId2"/>
          <a:srcRect r="953"/>
          <a:stretch/>
        </p:blipFill>
        <p:spPr>
          <a:xfrm>
            <a:off x="1917323" y="5796544"/>
            <a:ext cx="1520826" cy="1399083"/>
          </a:xfrm>
          <a:prstGeom prst="rect">
            <a:avLst/>
          </a:prstGeom>
          <a:ln>
            <a:noFill/>
          </a:ln>
        </p:spPr>
      </p:pic>
      <p:sp>
        <p:nvSpPr>
          <p:cNvPr id="4" name="TextBox 3">
            <a:extLst>
              <a:ext uri="{FF2B5EF4-FFF2-40B4-BE49-F238E27FC236}">
                <a16:creationId xmlns:a16="http://schemas.microsoft.com/office/drawing/2014/main" id="{E32A40A0-37E8-7800-18BD-11ECAAA649C5}"/>
              </a:ext>
            </a:extLst>
          </p:cNvPr>
          <p:cNvSpPr txBox="1"/>
          <p:nvPr/>
        </p:nvSpPr>
        <p:spPr>
          <a:xfrm>
            <a:off x="4876" y="317500"/>
            <a:ext cx="7579319" cy="400110"/>
          </a:xfrm>
          <a:prstGeom prst="rect">
            <a:avLst/>
          </a:prstGeom>
          <a:noFill/>
        </p:spPr>
        <p:txBody>
          <a:bodyPr wrap="none" rtlCol="0">
            <a:spAutoFit/>
          </a:bodyPr>
          <a:lstStyle>
            <a:defPPr>
              <a:defRPr lang="en-US"/>
            </a:defPPr>
            <a:lvl1pPr>
              <a:defRPr sz="2800" b="1">
                <a:highlight>
                  <a:srgbClr val="C0C0C0"/>
                </a:highlight>
              </a:defRPr>
            </a:lvl1pPr>
          </a:lstStyle>
          <a:p>
            <a:r>
              <a:rPr lang="en-US" sz="2000" dirty="0">
                <a:latin typeface="Arial" panose="020B0604020202020204" pitchFamily="34" charset="0"/>
                <a:cs typeface="Arial" panose="020B0604020202020204" pitchFamily="34" charset="0"/>
              </a:rPr>
              <a:t>Advance DAMS Geophysics For Subsurface Stability Models</a:t>
            </a:r>
          </a:p>
        </p:txBody>
      </p:sp>
      <p:pic>
        <p:nvPicPr>
          <p:cNvPr id="5" name="Picture 4">
            <a:extLst>
              <a:ext uri="{FF2B5EF4-FFF2-40B4-BE49-F238E27FC236}">
                <a16:creationId xmlns:a16="http://schemas.microsoft.com/office/drawing/2014/main" id="{AB608F6F-D998-E3BC-906B-20B4206E57BE}"/>
              </a:ext>
            </a:extLst>
          </p:cNvPr>
          <p:cNvPicPr>
            <a:picLocks noChangeAspect="1"/>
          </p:cNvPicPr>
          <p:nvPr/>
        </p:nvPicPr>
        <p:blipFill rotWithShape="1">
          <a:blip r:embed="rId3"/>
          <a:srcRect l="712" r="1825" b="56343"/>
          <a:stretch/>
        </p:blipFill>
        <p:spPr>
          <a:xfrm>
            <a:off x="4683097" y="4292600"/>
            <a:ext cx="1266476" cy="1430161"/>
          </a:xfrm>
          <a:prstGeom prst="rect">
            <a:avLst/>
          </a:prstGeom>
          <a:ln>
            <a:solidFill>
              <a:schemeClr val="tx1"/>
            </a:solidFill>
          </a:ln>
        </p:spPr>
      </p:pic>
      <p:pic>
        <p:nvPicPr>
          <p:cNvPr id="6" name="Picture 5">
            <a:extLst>
              <a:ext uri="{FF2B5EF4-FFF2-40B4-BE49-F238E27FC236}">
                <a16:creationId xmlns:a16="http://schemas.microsoft.com/office/drawing/2014/main" id="{BFF1CBFE-8ADD-C3DF-B436-373B2B0727ED}"/>
              </a:ext>
            </a:extLst>
          </p:cNvPr>
          <p:cNvPicPr>
            <a:picLocks noChangeAspect="1"/>
          </p:cNvPicPr>
          <p:nvPr/>
        </p:nvPicPr>
        <p:blipFill rotWithShape="1">
          <a:blip r:embed="rId4"/>
          <a:srcRect l="1123" t="51108" r="2323" b="1548"/>
          <a:stretch/>
        </p:blipFill>
        <p:spPr>
          <a:xfrm>
            <a:off x="3180973" y="4279900"/>
            <a:ext cx="1276763" cy="1441565"/>
          </a:xfrm>
          <a:prstGeom prst="rect">
            <a:avLst/>
          </a:prstGeom>
          <a:ln>
            <a:solidFill>
              <a:schemeClr val="tx1"/>
            </a:solidFill>
          </a:ln>
        </p:spPr>
      </p:pic>
      <p:pic>
        <p:nvPicPr>
          <p:cNvPr id="7" name="Picture 6">
            <a:extLst>
              <a:ext uri="{FF2B5EF4-FFF2-40B4-BE49-F238E27FC236}">
                <a16:creationId xmlns:a16="http://schemas.microsoft.com/office/drawing/2014/main" id="{2920F8F2-6AED-2F4F-8993-D3FF01A70257}"/>
              </a:ext>
            </a:extLst>
          </p:cNvPr>
          <p:cNvPicPr>
            <a:picLocks noChangeAspect="1"/>
          </p:cNvPicPr>
          <p:nvPr/>
        </p:nvPicPr>
        <p:blipFill rotWithShape="1">
          <a:blip r:embed="rId5"/>
          <a:srcRect l="904" t="3315" r="3985" b="2200"/>
          <a:stretch/>
        </p:blipFill>
        <p:spPr>
          <a:xfrm>
            <a:off x="158373" y="4279900"/>
            <a:ext cx="1235930" cy="1456200"/>
          </a:xfrm>
          <a:prstGeom prst="rect">
            <a:avLst/>
          </a:prstGeom>
          <a:ln>
            <a:solidFill>
              <a:schemeClr val="tx1"/>
            </a:solidFill>
          </a:ln>
        </p:spPr>
      </p:pic>
      <p:pic>
        <p:nvPicPr>
          <p:cNvPr id="8" name="Picture 7">
            <a:extLst>
              <a:ext uri="{FF2B5EF4-FFF2-40B4-BE49-F238E27FC236}">
                <a16:creationId xmlns:a16="http://schemas.microsoft.com/office/drawing/2014/main" id="{64042F35-FCDE-D0D6-C35B-F9F7FB730866}"/>
              </a:ext>
            </a:extLst>
          </p:cNvPr>
          <p:cNvPicPr>
            <a:picLocks noChangeAspect="1"/>
          </p:cNvPicPr>
          <p:nvPr/>
        </p:nvPicPr>
        <p:blipFill rotWithShape="1">
          <a:blip r:embed="rId6"/>
          <a:srcRect l="1022" r="3040"/>
          <a:stretch/>
        </p:blipFill>
        <p:spPr>
          <a:xfrm>
            <a:off x="2222123" y="7251700"/>
            <a:ext cx="5181600" cy="1711998"/>
          </a:xfrm>
          <a:prstGeom prst="rect">
            <a:avLst/>
          </a:prstGeom>
          <a:ln>
            <a:solidFill>
              <a:schemeClr val="tx1"/>
            </a:solidFill>
          </a:ln>
        </p:spPr>
      </p:pic>
      <p:pic>
        <p:nvPicPr>
          <p:cNvPr id="10" name="Picture 9">
            <a:extLst>
              <a:ext uri="{FF2B5EF4-FFF2-40B4-BE49-F238E27FC236}">
                <a16:creationId xmlns:a16="http://schemas.microsoft.com/office/drawing/2014/main" id="{408A217B-B6E9-E87C-AFAA-4D922DE82CD7}"/>
              </a:ext>
            </a:extLst>
          </p:cNvPr>
          <p:cNvPicPr>
            <a:picLocks noChangeAspect="1"/>
          </p:cNvPicPr>
          <p:nvPr/>
        </p:nvPicPr>
        <p:blipFill rotWithShape="1">
          <a:blip r:embed="rId7"/>
          <a:srcRect l="14999" t="29649" r="7395" b="23688"/>
          <a:stretch/>
        </p:blipFill>
        <p:spPr>
          <a:xfrm>
            <a:off x="3517523" y="5803900"/>
            <a:ext cx="3873711" cy="1384301"/>
          </a:xfrm>
          <a:prstGeom prst="rect">
            <a:avLst/>
          </a:prstGeom>
          <a:ln>
            <a:solidFill>
              <a:schemeClr val="tx1"/>
            </a:solidFill>
          </a:ln>
        </p:spPr>
      </p:pic>
      <p:pic>
        <p:nvPicPr>
          <p:cNvPr id="13" name="Picture 12">
            <a:extLst>
              <a:ext uri="{FF2B5EF4-FFF2-40B4-BE49-F238E27FC236}">
                <a16:creationId xmlns:a16="http://schemas.microsoft.com/office/drawing/2014/main" id="{AE6E1F8F-C6E4-07B3-C884-703D6B09FDB0}"/>
              </a:ext>
            </a:extLst>
          </p:cNvPr>
          <p:cNvPicPr>
            <a:picLocks noChangeAspect="1"/>
          </p:cNvPicPr>
          <p:nvPr/>
        </p:nvPicPr>
        <p:blipFill>
          <a:blip r:embed="rId8"/>
          <a:stretch>
            <a:fillRect/>
          </a:stretch>
        </p:blipFill>
        <p:spPr>
          <a:xfrm>
            <a:off x="164723" y="7253716"/>
            <a:ext cx="1981200" cy="1703433"/>
          </a:xfrm>
          <a:prstGeom prst="rect">
            <a:avLst/>
          </a:prstGeom>
          <a:ln>
            <a:solidFill>
              <a:schemeClr val="tx1"/>
            </a:solidFill>
          </a:ln>
        </p:spPr>
      </p:pic>
      <p:pic>
        <p:nvPicPr>
          <p:cNvPr id="16" name="Picture 15">
            <a:extLst>
              <a:ext uri="{FF2B5EF4-FFF2-40B4-BE49-F238E27FC236}">
                <a16:creationId xmlns:a16="http://schemas.microsoft.com/office/drawing/2014/main" id="{188DC509-05E5-C703-DD4E-9B593E709D1A}"/>
              </a:ext>
            </a:extLst>
          </p:cNvPr>
          <p:cNvPicPr>
            <a:picLocks noChangeAspect="1"/>
          </p:cNvPicPr>
          <p:nvPr/>
        </p:nvPicPr>
        <p:blipFill rotWithShape="1">
          <a:blip r:embed="rId3"/>
          <a:srcRect l="837" t="51637" r="1646"/>
          <a:stretch/>
        </p:blipFill>
        <p:spPr>
          <a:xfrm>
            <a:off x="1618873" y="4279900"/>
            <a:ext cx="1342360" cy="1445567"/>
          </a:xfrm>
          <a:prstGeom prst="rect">
            <a:avLst/>
          </a:prstGeom>
          <a:ln>
            <a:solidFill>
              <a:schemeClr val="tx1"/>
            </a:solidFill>
          </a:ln>
        </p:spPr>
      </p:pic>
      <p:pic>
        <p:nvPicPr>
          <p:cNvPr id="17" name="Picture 16">
            <a:extLst>
              <a:ext uri="{FF2B5EF4-FFF2-40B4-BE49-F238E27FC236}">
                <a16:creationId xmlns:a16="http://schemas.microsoft.com/office/drawing/2014/main" id="{667EA588-5B2B-F5C7-64DE-059E9756B489}"/>
              </a:ext>
            </a:extLst>
          </p:cNvPr>
          <p:cNvPicPr>
            <a:picLocks noChangeAspect="1"/>
          </p:cNvPicPr>
          <p:nvPr/>
        </p:nvPicPr>
        <p:blipFill rotWithShape="1">
          <a:blip r:embed="rId4"/>
          <a:srcRect l="1765" r="2488" b="54993"/>
          <a:stretch/>
        </p:blipFill>
        <p:spPr>
          <a:xfrm>
            <a:off x="6152773" y="4279900"/>
            <a:ext cx="1237594" cy="1439019"/>
          </a:xfrm>
          <a:prstGeom prst="rect">
            <a:avLst/>
          </a:prstGeom>
          <a:ln>
            <a:solidFill>
              <a:schemeClr val="tx1"/>
            </a:solidFill>
          </a:ln>
        </p:spPr>
      </p:pic>
      <p:pic>
        <p:nvPicPr>
          <p:cNvPr id="18" name="Picture 17">
            <a:extLst>
              <a:ext uri="{FF2B5EF4-FFF2-40B4-BE49-F238E27FC236}">
                <a16:creationId xmlns:a16="http://schemas.microsoft.com/office/drawing/2014/main" id="{C1AF64AC-5DD5-A908-A491-694AC34049F3}"/>
              </a:ext>
            </a:extLst>
          </p:cNvPr>
          <p:cNvPicPr>
            <a:picLocks noChangeAspect="1"/>
          </p:cNvPicPr>
          <p:nvPr/>
        </p:nvPicPr>
        <p:blipFill>
          <a:blip r:embed="rId9"/>
          <a:stretch>
            <a:fillRect/>
          </a:stretch>
        </p:blipFill>
        <p:spPr>
          <a:xfrm>
            <a:off x="164723" y="5807075"/>
            <a:ext cx="1687501" cy="1368425"/>
          </a:xfrm>
          <a:prstGeom prst="rect">
            <a:avLst/>
          </a:prstGeom>
          <a:ln>
            <a:solidFill>
              <a:schemeClr val="tx1"/>
            </a:solidFill>
          </a:ln>
        </p:spPr>
      </p:pic>
      <p:cxnSp>
        <p:nvCxnSpPr>
          <p:cNvPr id="43" name="Straight Connector 42">
            <a:extLst>
              <a:ext uri="{FF2B5EF4-FFF2-40B4-BE49-F238E27FC236}">
                <a16:creationId xmlns:a16="http://schemas.microsoft.com/office/drawing/2014/main" id="{168880C9-7BF1-3B8D-D6F3-71E43E478AF8}"/>
              </a:ext>
            </a:extLst>
          </p:cNvPr>
          <p:cNvCxnSpPr>
            <a:cxnSpLocks/>
          </p:cNvCxnSpPr>
          <p:nvPr/>
        </p:nvCxnSpPr>
        <p:spPr>
          <a:xfrm flipH="1">
            <a:off x="2563019" y="6093619"/>
            <a:ext cx="292100" cy="85328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1E01166-8CBB-9A8E-9B6D-73CDEF4D4E5E}"/>
              </a:ext>
            </a:extLst>
          </p:cNvPr>
          <p:cNvSpPr txBox="1"/>
          <p:nvPr/>
        </p:nvSpPr>
        <p:spPr>
          <a:xfrm>
            <a:off x="6603627" y="4527552"/>
            <a:ext cx="824265" cy="215444"/>
          </a:xfrm>
          <a:prstGeom prst="rect">
            <a:avLst/>
          </a:prstGeom>
          <a:noFill/>
        </p:spPr>
        <p:txBody>
          <a:bodyPr wrap="none" rtlCol="0">
            <a:spAutoFit/>
          </a:bodyPr>
          <a:lstStyle>
            <a:defPPr>
              <a:defRPr lang="en-US"/>
            </a:defPPr>
            <a:lvl1pPr>
              <a:defRPr sz="800" b="1"/>
            </a:lvl1pPr>
          </a:lstStyle>
          <a:p>
            <a:r>
              <a:rPr lang="en-US" dirty="0"/>
              <a:t>Shear Modulus</a:t>
            </a:r>
          </a:p>
        </p:txBody>
      </p:sp>
      <p:sp>
        <p:nvSpPr>
          <p:cNvPr id="47" name="TextBox 46">
            <a:extLst>
              <a:ext uri="{FF2B5EF4-FFF2-40B4-BE49-F238E27FC236}">
                <a16:creationId xmlns:a16="http://schemas.microsoft.com/office/drawing/2014/main" id="{863B2A74-2A3F-C0EF-F9EB-593ECEB7D029}"/>
              </a:ext>
            </a:extLst>
          </p:cNvPr>
          <p:cNvSpPr txBox="1"/>
          <p:nvPr/>
        </p:nvSpPr>
        <p:spPr>
          <a:xfrm>
            <a:off x="4925219" y="4508500"/>
            <a:ext cx="1063112" cy="215444"/>
          </a:xfrm>
          <a:prstGeom prst="rect">
            <a:avLst/>
          </a:prstGeom>
          <a:noFill/>
        </p:spPr>
        <p:txBody>
          <a:bodyPr wrap="none" rtlCol="0">
            <a:spAutoFit/>
          </a:bodyPr>
          <a:lstStyle>
            <a:defPPr>
              <a:defRPr lang="en-US"/>
            </a:defPPr>
            <a:lvl1pPr>
              <a:defRPr sz="1100" b="1">
                <a:highlight>
                  <a:srgbClr val="FF0000"/>
                </a:highlight>
              </a:defRPr>
            </a:lvl1pPr>
          </a:lstStyle>
          <a:p>
            <a:r>
              <a:rPr lang="en-US" sz="800" dirty="0"/>
              <a:t>P&amp;S Wave Velocities</a:t>
            </a:r>
          </a:p>
        </p:txBody>
      </p:sp>
      <p:sp>
        <p:nvSpPr>
          <p:cNvPr id="48" name="TextBox 47">
            <a:extLst>
              <a:ext uri="{FF2B5EF4-FFF2-40B4-BE49-F238E27FC236}">
                <a16:creationId xmlns:a16="http://schemas.microsoft.com/office/drawing/2014/main" id="{0BC5D65A-BEB9-E8E3-6833-7575801EA0F0}"/>
              </a:ext>
            </a:extLst>
          </p:cNvPr>
          <p:cNvSpPr txBox="1"/>
          <p:nvPr/>
        </p:nvSpPr>
        <p:spPr>
          <a:xfrm>
            <a:off x="3212723" y="4508500"/>
            <a:ext cx="784189" cy="215444"/>
          </a:xfrm>
          <a:prstGeom prst="rect">
            <a:avLst/>
          </a:prstGeom>
          <a:noFill/>
        </p:spPr>
        <p:txBody>
          <a:bodyPr wrap="none" rtlCol="0">
            <a:spAutoFit/>
          </a:bodyPr>
          <a:lstStyle>
            <a:defPPr>
              <a:defRPr lang="en-US"/>
            </a:defPPr>
            <a:lvl1pPr>
              <a:defRPr sz="1100" b="1">
                <a:highlight>
                  <a:srgbClr val="FF0000"/>
                </a:highlight>
              </a:defRPr>
            </a:lvl1pPr>
          </a:lstStyle>
          <a:p>
            <a:r>
              <a:rPr lang="en-US" sz="800" dirty="0"/>
              <a:t>Poisson Ratio</a:t>
            </a:r>
          </a:p>
        </p:txBody>
      </p:sp>
      <p:sp>
        <p:nvSpPr>
          <p:cNvPr id="49" name="TextBox 48">
            <a:extLst>
              <a:ext uri="{FF2B5EF4-FFF2-40B4-BE49-F238E27FC236}">
                <a16:creationId xmlns:a16="http://schemas.microsoft.com/office/drawing/2014/main" id="{D1359EE2-FD49-8634-FCF1-F72E9DF23768}"/>
              </a:ext>
            </a:extLst>
          </p:cNvPr>
          <p:cNvSpPr txBox="1"/>
          <p:nvPr/>
        </p:nvSpPr>
        <p:spPr>
          <a:xfrm>
            <a:off x="2222123" y="4508500"/>
            <a:ext cx="769763" cy="215444"/>
          </a:xfrm>
          <a:prstGeom prst="rect">
            <a:avLst/>
          </a:prstGeom>
          <a:noFill/>
        </p:spPr>
        <p:txBody>
          <a:bodyPr wrap="none" rtlCol="0">
            <a:spAutoFit/>
          </a:bodyPr>
          <a:lstStyle>
            <a:defPPr>
              <a:defRPr lang="en-US"/>
            </a:defPPr>
            <a:lvl1pPr>
              <a:defRPr sz="800" b="1"/>
            </a:lvl1pPr>
          </a:lstStyle>
          <a:p>
            <a:r>
              <a:rPr lang="en-US" dirty="0"/>
              <a:t>Bulk Modulus</a:t>
            </a:r>
          </a:p>
        </p:txBody>
      </p:sp>
      <p:sp>
        <p:nvSpPr>
          <p:cNvPr id="50" name="TextBox 49">
            <a:extLst>
              <a:ext uri="{FF2B5EF4-FFF2-40B4-BE49-F238E27FC236}">
                <a16:creationId xmlns:a16="http://schemas.microsoft.com/office/drawing/2014/main" id="{D19C9A5F-3DE8-49AC-7E4A-CB304B37CE9C}"/>
              </a:ext>
            </a:extLst>
          </p:cNvPr>
          <p:cNvSpPr txBox="1"/>
          <p:nvPr/>
        </p:nvSpPr>
        <p:spPr>
          <a:xfrm>
            <a:off x="545723" y="4508500"/>
            <a:ext cx="888385" cy="215444"/>
          </a:xfrm>
          <a:prstGeom prst="rect">
            <a:avLst/>
          </a:prstGeom>
          <a:noFill/>
        </p:spPr>
        <p:txBody>
          <a:bodyPr wrap="none" rtlCol="0">
            <a:spAutoFit/>
          </a:bodyPr>
          <a:lstStyle>
            <a:defPPr>
              <a:defRPr lang="en-US"/>
            </a:defPPr>
            <a:lvl1pPr>
              <a:defRPr sz="1100" b="1">
                <a:highlight>
                  <a:srgbClr val="FF0000"/>
                </a:highlight>
              </a:defRPr>
            </a:lvl1pPr>
          </a:lstStyle>
          <a:p>
            <a:r>
              <a:rPr lang="en-US" sz="800" dirty="0"/>
              <a:t>Youngs Modulus</a:t>
            </a:r>
          </a:p>
        </p:txBody>
      </p:sp>
      <p:sp>
        <p:nvSpPr>
          <p:cNvPr id="72" name="TextBox 71">
            <a:extLst>
              <a:ext uri="{FF2B5EF4-FFF2-40B4-BE49-F238E27FC236}">
                <a16:creationId xmlns:a16="http://schemas.microsoft.com/office/drawing/2014/main" id="{236B3B83-3F4F-D3A6-0176-95C38F70DBA7}"/>
              </a:ext>
            </a:extLst>
          </p:cNvPr>
          <p:cNvSpPr txBox="1"/>
          <p:nvPr/>
        </p:nvSpPr>
        <p:spPr>
          <a:xfrm>
            <a:off x="2166779" y="8760460"/>
            <a:ext cx="1548822" cy="261610"/>
          </a:xfrm>
          <a:prstGeom prst="rect">
            <a:avLst/>
          </a:prstGeom>
          <a:noFill/>
        </p:spPr>
        <p:txBody>
          <a:bodyPr wrap="none" rtlCol="0">
            <a:spAutoFit/>
          </a:bodyPr>
          <a:lstStyle>
            <a:defPPr>
              <a:defRPr lang="en-US"/>
            </a:defPPr>
            <a:lvl1pPr>
              <a:defRPr sz="1100" b="1">
                <a:highlight>
                  <a:srgbClr val="FF0000"/>
                </a:highlight>
              </a:defRPr>
            </a:lvl1pPr>
          </a:lstStyle>
          <a:p>
            <a:r>
              <a:rPr lang="en-US" dirty="0"/>
              <a:t>ERT Profile across DAM</a:t>
            </a:r>
          </a:p>
        </p:txBody>
      </p:sp>
      <p:sp>
        <p:nvSpPr>
          <p:cNvPr id="73" name="TextBox 72">
            <a:extLst>
              <a:ext uri="{FF2B5EF4-FFF2-40B4-BE49-F238E27FC236}">
                <a16:creationId xmlns:a16="http://schemas.microsoft.com/office/drawing/2014/main" id="{618DE9FD-675F-A44E-B97F-9DB99966263E}"/>
              </a:ext>
            </a:extLst>
          </p:cNvPr>
          <p:cNvSpPr txBox="1"/>
          <p:nvPr/>
        </p:nvSpPr>
        <p:spPr>
          <a:xfrm>
            <a:off x="5382419" y="6946900"/>
            <a:ext cx="2089033" cy="261610"/>
          </a:xfrm>
          <a:prstGeom prst="rect">
            <a:avLst/>
          </a:prstGeom>
          <a:noFill/>
        </p:spPr>
        <p:txBody>
          <a:bodyPr wrap="none" rtlCol="0">
            <a:spAutoFit/>
          </a:bodyPr>
          <a:lstStyle>
            <a:defPPr>
              <a:defRPr lang="en-US"/>
            </a:defPPr>
            <a:lvl1pPr>
              <a:defRPr sz="1100" b="1">
                <a:highlight>
                  <a:srgbClr val="FF0000"/>
                </a:highlight>
              </a:defRPr>
            </a:lvl1pPr>
          </a:lstStyle>
          <a:p>
            <a:r>
              <a:rPr lang="en-US" dirty="0"/>
              <a:t>ERT Profile  3D MAP across DAM</a:t>
            </a:r>
          </a:p>
        </p:txBody>
      </p:sp>
      <p:sp>
        <p:nvSpPr>
          <p:cNvPr id="97" name="TextBox 96">
            <a:extLst>
              <a:ext uri="{FF2B5EF4-FFF2-40B4-BE49-F238E27FC236}">
                <a16:creationId xmlns:a16="http://schemas.microsoft.com/office/drawing/2014/main" id="{C96CB293-1DA4-817B-FC19-7434AFA7692C}"/>
              </a:ext>
            </a:extLst>
          </p:cNvPr>
          <p:cNvSpPr txBox="1"/>
          <p:nvPr/>
        </p:nvSpPr>
        <p:spPr>
          <a:xfrm>
            <a:off x="113735" y="6928756"/>
            <a:ext cx="1261884" cy="261610"/>
          </a:xfrm>
          <a:prstGeom prst="rect">
            <a:avLst/>
          </a:prstGeom>
          <a:noFill/>
        </p:spPr>
        <p:txBody>
          <a:bodyPr wrap="none" rtlCol="0">
            <a:spAutoFit/>
          </a:bodyPr>
          <a:lstStyle>
            <a:defPPr>
              <a:defRPr lang="en-US"/>
            </a:defPPr>
            <a:lvl1pPr>
              <a:defRPr sz="1100" b="1">
                <a:highlight>
                  <a:srgbClr val="FF0000"/>
                </a:highlight>
              </a:defRPr>
            </a:lvl1pPr>
          </a:lstStyle>
          <a:p>
            <a:r>
              <a:rPr lang="en-US" dirty="0">
                <a:solidFill>
                  <a:schemeClr val="bg1"/>
                </a:solidFill>
              </a:rPr>
              <a:t>MASW Equipment</a:t>
            </a:r>
          </a:p>
        </p:txBody>
      </p:sp>
      <p:pic>
        <p:nvPicPr>
          <p:cNvPr id="104" name="Picture 103">
            <a:extLst>
              <a:ext uri="{FF2B5EF4-FFF2-40B4-BE49-F238E27FC236}">
                <a16:creationId xmlns:a16="http://schemas.microsoft.com/office/drawing/2014/main" id="{0FE084A1-33F7-1BFC-9653-DB8ABC3AB09E}"/>
              </a:ext>
            </a:extLst>
          </p:cNvPr>
          <p:cNvPicPr>
            <a:picLocks noChangeAspect="1"/>
          </p:cNvPicPr>
          <p:nvPr/>
        </p:nvPicPr>
        <p:blipFill>
          <a:blip r:embed="rId10"/>
          <a:stretch>
            <a:fillRect/>
          </a:stretch>
        </p:blipFill>
        <p:spPr>
          <a:xfrm>
            <a:off x="1238250" y="2603500"/>
            <a:ext cx="5083175" cy="1596819"/>
          </a:xfrm>
          <a:prstGeom prst="rect">
            <a:avLst/>
          </a:prstGeom>
          <a:ln>
            <a:solidFill>
              <a:schemeClr val="tx1"/>
            </a:solidFill>
          </a:ln>
        </p:spPr>
      </p:pic>
      <p:pic>
        <p:nvPicPr>
          <p:cNvPr id="115" name="Picture 114">
            <a:extLst>
              <a:ext uri="{FF2B5EF4-FFF2-40B4-BE49-F238E27FC236}">
                <a16:creationId xmlns:a16="http://schemas.microsoft.com/office/drawing/2014/main" id="{6F1B1657-767A-1C42-7FDD-3FCF588B1118}"/>
              </a:ext>
            </a:extLst>
          </p:cNvPr>
          <p:cNvPicPr>
            <a:picLocks noChangeAspect="1"/>
          </p:cNvPicPr>
          <p:nvPr/>
        </p:nvPicPr>
        <p:blipFill>
          <a:blip r:embed="rId11"/>
          <a:stretch>
            <a:fillRect/>
          </a:stretch>
        </p:blipFill>
        <p:spPr>
          <a:xfrm>
            <a:off x="1231523" y="774700"/>
            <a:ext cx="5094732" cy="1751076"/>
          </a:xfrm>
          <a:prstGeom prst="rect">
            <a:avLst/>
          </a:prstGeom>
        </p:spPr>
      </p:pic>
      <p:sp>
        <p:nvSpPr>
          <p:cNvPr id="21" name="TextBox 20">
            <a:extLst>
              <a:ext uri="{FF2B5EF4-FFF2-40B4-BE49-F238E27FC236}">
                <a16:creationId xmlns:a16="http://schemas.microsoft.com/office/drawing/2014/main" id="{1A2F5795-E096-2807-3C91-B3B06E33BBE9}"/>
              </a:ext>
            </a:extLst>
          </p:cNvPr>
          <p:cNvSpPr txBox="1"/>
          <p:nvPr/>
        </p:nvSpPr>
        <p:spPr>
          <a:xfrm>
            <a:off x="1151315" y="2298700"/>
            <a:ext cx="1733167" cy="261610"/>
          </a:xfrm>
          <a:prstGeom prst="rect">
            <a:avLst/>
          </a:prstGeom>
          <a:noFill/>
        </p:spPr>
        <p:txBody>
          <a:bodyPr wrap="none" rtlCol="0">
            <a:spAutoFit/>
          </a:bodyPr>
          <a:lstStyle>
            <a:defPPr>
              <a:defRPr lang="en-US"/>
            </a:defPPr>
            <a:lvl1pPr>
              <a:defRPr sz="1100" b="1">
                <a:highlight>
                  <a:srgbClr val="FF0000"/>
                </a:highlight>
              </a:defRPr>
            </a:lvl1pPr>
          </a:lstStyle>
          <a:p>
            <a:r>
              <a:rPr lang="en-US" dirty="0"/>
              <a:t>MASW Profile across DAM</a:t>
            </a:r>
          </a:p>
        </p:txBody>
      </p:sp>
      <p:sp>
        <p:nvSpPr>
          <p:cNvPr id="54" name="TextBox 53">
            <a:extLst>
              <a:ext uri="{FF2B5EF4-FFF2-40B4-BE49-F238E27FC236}">
                <a16:creationId xmlns:a16="http://schemas.microsoft.com/office/drawing/2014/main" id="{D667497E-9FD1-B36E-E2D2-116858B242A4}"/>
              </a:ext>
            </a:extLst>
          </p:cNvPr>
          <p:cNvSpPr txBox="1"/>
          <p:nvPr/>
        </p:nvSpPr>
        <p:spPr>
          <a:xfrm>
            <a:off x="2334419" y="3441700"/>
            <a:ext cx="2980175" cy="369332"/>
          </a:xfrm>
          <a:prstGeom prst="rect">
            <a:avLst/>
          </a:prstGeom>
          <a:noFill/>
        </p:spPr>
        <p:txBody>
          <a:bodyPr wrap="none" rtlCol="0">
            <a:spAutoFit/>
          </a:bodyPr>
          <a:lstStyle/>
          <a:p>
            <a:r>
              <a:rPr lang="en-US" b="1" dirty="0"/>
              <a:t>Earth Layered Velocity Model</a:t>
            </a:r>
          </a:p>
        </p:txBody>
      </p:sp>
      <p:sp>
        <p:nvSpPr>
          <p:cNvPr id="117" name="TextBox 116">
            <a:extLst>
              <a:ext uri="{FF2B5EF4-FFF2-40B4-BE49-F238E27FC236}">
                <a16:creationId xmlns:a16="http://schemas.microsoft.com/office/drawing/2014/main" id="{C658D131-0ACE-0C33-2510-A77773E90196}"/>
              </a:ext>
            </a:extLst>
          </p:cNvPr>
          <p:cNvSpPr txBox="1"/>
          <p:nvPr/>
        </p:nvSpPr>
        <p:spPr>
          <a:xfrm>
            <a:off x="1877219" y="5880100"/>
            <a:ext cx="1598515" cy="230832"/>
          </a:xfrm>
          <a:prstGeom prst="rect">
            <a:avLst/>
          </a:prstGeom>
          <a:noFill/>
        </p:spPr>
        <p:txBody>
          <a:bodyPr wrap="none" rtlCol="0">
            <a:spAutoFit/>
          </a:bodyPr>
          <a:lstStyle>
            <a:defPPr>
              <a:defRPr lang="en-US"/>
            </a:defPPr>
            <a:lvl1pPr>
              <a:defRPr sz="1100" b="1">
                <a:highlight>
                  <a:srgbClr val="FF0000"/>
                </a:highlight>
              </a:defRPr>
            </a:lvl1pPr>
          </a:lstStyle>
          <a:p>
            <a:r>
              <a:rPr lang="en-US" sz="900" dirty="0"/>
              <a:t>MAP Section line across DAM</a:t>
            </a:r>
          </a:p>
        </p:txBody>
      </p:sp>
      <p:pic>
        <p:nvPicPr>
          <p:cNvPr id="3" name="Picture 2">
            <a:extLst>
              <a:ext uri="{FF2B5EF4-FFF2-40B4-BE49-F238E27FC236}">
                <a16:creationId xmlns:a16="http://schemas.microsoft.com/office/drawing/2014/main" id="{54042226-E634-D053-D121-5ECEE04B7EEE}"/>
              </a:ext>
            </a:extLst>
          </p:cNvPr>
          <p:cNvPicPr>
            <a:picLocks noChangeAspect="1"/>
          </p:cNvPicPr>
          <p:nvPr/>
        </p:nvPicPr>
        <p:blipFill rotWithShape="1">
          <a:blip r:embed="rId12"/>
          <a:srcRect t="1" b="17468"/>
          <a:stretch/>
        </p:blipFill>
        <p:spPr>
          <a:xfrm>
            <a:off x="124619" y="9461501"/>
            <a:ext cx="1638300" cy="932656"/>
          </a:xfrm>
          <a:prstGeom prst="rect">
            <a:avLst/>
          </a:prstGeom>
        </p:spPr>
      </p:pic>
    </p:spTree>
    <p:extLst>
      <p:ext uri="{BB962C8B-B14F-4D97-AF65-F5344CB8AC3E}">
        <p14:creationId xmlns:p14="http://schemas.microsoft.com/office/powerpoint/2010/main" val="3220559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B027C59-4AE2-9830-164B-83176CD17FB3}"/>
              </a:ext>
            </a:extLst>
          </p:cNvPr>
          <p:cNvPicPr>
            <a:picLocks noChangeAspect="1"/>
          </p:cNvPicPr>
          <p:nvPr/>
        </p:nvPicPr>
        <p:blipFill rotWithShape="1">
          <a:blip r:embed="rId2"/>
          <a:srcRect l="6109" t="2597" r="610" b="10369"/>
          <a:stretch/>
        </p:blipFill>
        <p:spPr>
          <a:xfrm rot="339539">
            <a:off x="4034049" y="4351297"/>
            <a:ext cx="3100882" cy="2169948"/>
          </a:xfrm>
          <a:prstGeom prst="rect">
            <a:avLst/>
          </a:prstGeom>
          <a:scene3d>
            <a:camera prst="isometricTopUp">
              <a:rot lat="20400000" lon="20400000" rev="3000000"/>
            </a:camera>
            <a:lightRig rig="threePt" dir="t"/>
          </a:scene3d>
        </p:spPr>
      </p:pic>
      <p:sp>
        <p:nvSpPr>
          <p:cNvPr id="16" name="text 1">
            <a:extLst>
              <a:ext uri="{FF2B5EF4-FFF2-40B4-BE49-F238E27FC236}">
                <a16:creationId xmlns:a16="http://schemas.microsoft.com/office/drawing/2014/main" id="{9590C10A-4CFE-5D51-7BE0-5A1A8C440114}"/>
              </a:ext>
            </a:extLst>
          </p:cNvPr>
          <p:cNvSpPr txBox="1"/>
          <p:nvPr/>
        </p:nvSpPr>
        <p:spPr>
          <a:xfrm>
            <a:off x="124619" y="4279900"/>
            <a:ext cx="36576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PLUMBING WORKS</a:t>
            </a:r>
            <a:endParaRPr sz="2400" b="1" dirty="0">
              <a:solidFill>
                <a:srgbClr val="48C1C4"/>
              </a:solidFill>
              <a:latin typeface="Arial"/>
              <a:cs typeface="Arial"/>
            </a:endParaRPr>
          </a:p>
        </p:txBody>
      </p:sp>
      <p:sp>
        <p:nvSpPr>
          <p:cNvPr id="3" name="TextBox 2">
            <a:extLst>
              <a:ext uri="{FF2B5EF4-FFF2-40B4-BE49-F238E27FC236}">
                <a16:creationId xmlns:a16="http://schemas.microsoft.com/office/drawing/2014/main" id="{5DCF94D1-C047-72FD-E74F-B065EB9C22E5}"/>
              </a:ext>
            </a:extLst>
          </p:cNvPr>
          <p:cNvSpPr txBox="1"/>
          <p:nvPr/>
        </p:nvSpPr>
        <p:spPr>
          <a:xfrm>
            <a:off x="124619" y="6413500"/>
            <a:ext cx="3048000" cy="2886175"/>
          </a:xfrm>
          <a:prstGeom prst="rect">
            <a:avLst/>
          </a:prstGeom>
        </p:spPr>
        <p:txBody>
          <a:bodyPr vert="horz" wrap="square" lIns="0" tIns="0" rIns="0" bIns="0" rtlCol="0">
            <a:spAutoFit/>
          </a:bodyPr>
          <a:lstStyle>
            <a:defPPr>
              <a:defRPr lang="en-US"/>
            </a:defPPr>
            <a:lvl1pPr algn="just">
              <a:lnSpc>
                <a:spcPct val="100000"/>
              </a:lnSpc>
              <a:defRPr sz="1370" spc="10">
                <a:latin typeface="Arial"/>
                <a:cs typeface="Arial"/>
              </a:defRPr>
            </a:lvl1pPr>
          </a:lstStyle>
          <a:p>
            <a:pPr marL="285750" indent="-285750">
              <a:lnSpc>
                <a:spcPct val="200000"/>
              </a:lnSpc>
              <a:buFont typeface="Arial" panose="020B0604020202020204" pitchFamily="34" charset="0"/>
              <a:buChar char="•"/>
            </a:pPr>
            <a:r>
              <a:rPr lang="en-US" dirty="0"/>
              <a:t>Design and Installation</a:t>
            </a:r>
          </a:p>
          <a:p>
            <a:pPr marL="285750" indent="-285750">
              <a:lnSpc>
                <a:spcPct val="200000"/>
              </a:lnSpc>
              <a:buFont typeface="Arial" panose="020B0604020202020204" pitchFamily="34" charset="0"/>
              <a:buChar char="•"/>
            </a:pPr>
            <a:r>
              <a:rPr lang="en-US" dirty="0"/>
              <a:t>Upgrading and Retrofitting</a:t>
            </a:r>
          </a:p>
          <a:p>
            <a:pPr marL="285750" indent="-285750">
              <a:lnSpc>
                <a:spcPct val="200000"/>
              </a:lnSpc>
              <a:buFont typeface="Arial" panose="020B0604020202020204" pitchFamily="34" charset="0"/>
              <a:buChar char="•"/>
            </a:pPr>
            <a:r>
              <a:rPr lang="en-US" dirty="0"/>
              <a:t>Repair and Maintenance</a:t>
            </a:r>
          </a:p>
          <a:p>
            <a:pPr marL="285750" indent="-285750">
              <a:lnSpc>
                <a:spcPct val="200000"/>
              </a:lnSpc>
              <a:buFont typeface="Arial" panose="020B0604020202020204" pitchFamily="34" charset="0"/>
              <a:buChar char="•"/>
            </a:pPr>
            <a:r>
              <a:rPr lang="en-US" dirty="0"/>
              <a:t>Compliance with Regulations</a:t>
            </a:r>
          </a:p>
          <a:p>
            <a:pPr marL="285750" indent="-285750">
              <a:lnSpc>
                <a:spcPct val="200000"/>
              </a:lnSpc>
              <a:buFont typeface="Arial" panose="020B0604020202020204" pitchFamily="34" charset="0"/>
              <a:buChar char="•"/>
            </a:pPr>
            <a:r>
              <a:rPr lang="en-US" dirty="0"/>
              <a:t>Collaboration with Other Trades</a:t>
            </a:r>
          </a:p>
          <a:p>
            <a:pPr marL="285750" indent="-285750">
              <a:lnSpc>
                <a:spcPct val="200000"/>
              </a:lnSpc>
              <a:buFont typeface="Arial" panose="020B0604020202020204" pitchFamily="34" charset="0"/>
              <a:buChar char="•"/>
            </a:pPr>
            <a:r>
              <a:rPr lang="en-US" dirty="0"/>
              <a:t>Energy and Water Efficiency</a:t>
            </a:r>
          </a:p>
          <a:p>
            <a:pPr marL="285750" indent="-285750">
              <a:lnSpc>
                <a:spcPct val="200000"/>
              </a:lnSpc>
              <a:buFont typeface="Arial" panose="020B0604020202020204" pitchFamily="34" charset="0"/>
              <a:buChar char="•"/>
            </a:pPr>
            <a:r>
              <a:rPr lang="en-US" dirty="0"/>
              <a:t>Emergency Services</a:t>
            </a:r>
          </a:p>
        </p:txBody>
      </p:sp>
      <p:pic>
        <p:nvPicPr>
          <p:cNvPr id="8" name="Picture 7">
            <a:extLst>
              <a:ext uri="{FF2B5EF4-FFF2-40B4-BE49-F238E27FC236}">
                <a16:creationId xmlns:a16="http://schemas.microsoft.com/office/drawing/2014/main" id="{AE119D78-737D-EA6D-6BE1-819CA64F238F}"/>
              </a:ext>
            </a:extLst>
          </p:cNvPr>
          <p:cNvPicPr>
            <a:picLocks noChangeAspect="1"/>
          </p:cNvPicPr>
          <p:nvPr/>
        </p:nvPicPr>
        <p:blipFill rotWithShape="1">
          <a:blip r:embed="rId3"/>
          <a:srcRect l="3013" t="4501" r="4573" b="2952"/>
          <a:stretch/>
        </p:blipFill>
        <p:spPr>
          <a:xfrm>
            <a:off x="1115219" y="0"/>
            <a:ext cx="5606098" cy="4096764"/>
          </a:xfrm>
          <a:prstGeom prst="rect">
            <a:avLst/>
          </a:prstGeom>
        </p:spPr>
      </p:pic>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F4E9941-B52E-D2AB-8D5A-A27992BB211E}"/>
              </a:ext>
            </a:extLst>
          </p:cNvPr>
          <p:cNvSpPr txBox="1"/>
          <p:nvPr/>
        </p:nvSpPr>
        <p:spPr>
          <a:xfrm>
            <a:off x="110105" y="5314042"/>
            <a:ext cx="3429000" cy="1264962"/>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just"/>
            <a:r>
              <a:rPr lang="en-US" dirty="0"/>
              <a:t>The efficiency, reliability, and expertise of our plumbing services, emphasizing their ability to enhance construction projects and contribute to overall excellence. Our key services are as follows,</a:t>
            </a:r>
          </a:p>
          <a:p>
            <a:pPr algn="just"/>
            <a:endParaRPr lang="en-US" dirty="0"/>
          </a:p>
        </p:txBody>
      </p:sp>
      <p:sp>
        <p:nvSpPr>
          <p:cNvPr id="21" name="TextBox 20">
            <a:extLst>
              <a:ext uri="{FF2B5EF4-FFF2-40B4-BE49-F238E27FC236}">
                <a16:creationId xmlns:a16="http://schemas.microsoft.com/office/drawing/2014/main" id="{8601A68D-187F-8B32-6271-83F0F392D074}"/>
              </a:ext>
            </a:extLst>
          </p:cNvPr>
          <p:cNvSpPr txBox="1"/>
          <p:nvPr/>
        </p:nvSpPr>
        <p:spPr>
          <a:xfrm>
            <a:off x="124619" y="4737100"/>
            <a:ext cx="3225800" cy="421654"/>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ctr"/>
            <a:r>
              <a:rPr lang="en-US" b="1" dirty="0"/>
              <a:t>"Streamline Your Plumbing Solutions </a:t>
            </a:r>
          </a:p>
          <a:p>
            <a:pPr algn="ctr"/>
            <a:r>
              <a:rPr lang="en-US" b="1" dirty="0"/>
              <a:t>for Construction Excellence"</a:t>
            </a:r>
          </a:p>
        </p:txBody>
      </p:sp>
      <p:pic>
        <p:nvPicPr>
          <p:cNvPr id="23" name="Picture 22">
            <a:extLst>
              <a:ext uri="{FF2B5EF4-FFF2-40B4-BE49-F238E27FC236}">
                <a16:creationId xmlns:a16="http://schemas.microsoft.com/office/drawing/2014/main" id="{A87682A3-A6F7-5793-2F5D-52F15339920D}"/>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l="7913" t="10709" r="10196" b="3750"/>
          <a:stretch/>
        </p:blipFill>
        <p:spPr>
          <a:xfrm>
            <a:off x="3401219" y="7708900"/>
            <a:ext cx="3244850" cy="2298700"/>
          </a:xfrm>
          <a:prstGeom prst="rect">
            <a:avLst/>
          </a:prstGeom>
          <a:scene3d>
            <a:camera prst="isometricTopUp">
              <a:rot lat="20400000" lon="20400000" rev="3000000"/>
            </a:camera>
            <a:lightRig rig="threePt" dir="t"/>
          </a:scene3d>
        </p:spPr>
      </p:pic>
      <p:sp>
        <p:nvSpPr>
          <p:cNvPr id="15" name="Freeform: Shape 14">
            <a:extLst>
              <a:ext uri="{FF2B5EF4-FFF2-40B4-BE49-F238E27FC236}">
                <a16:creationId xmlns:a16="http://schemas.microsoft.com/office/drawing/2014/main" id="{03B5DCDF-F1CD-6C64-D226-D0539E83B3D5}"/>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FD52F87-6A51-F2C2-1ABE-245FAEC356FE}"/>
              </a:ext>
            </a:extLst>
          </p:cNvPr>
          <p:cNvPicPr>
            <a:picLocks noChangeAspect="1"/>
          </p:cNvPicPr>
          <p:nvPr/>
        </p:nvPicPr>
        <p:blipFill rotWithShape="1">
          <a:blip r:embed="rId6"/>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1239768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building, flooring, floor, indoor&#10;&#10;Description automatically generated">
            <a:extLst>
              <a:ext uri="{FF2B5EF4-FFF2-40B4-BE49-F238E27FC236}">
                <a16:creationId xmlns:a16="http://schemas.microsoft.com/office/drawing/2014/main" id="{5EBCC49C-CB92-94A6-210E-FE8F2DF2E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39545">
            <a:off x="2681494" y="7744750"/>
            <a:ext cx="4182533" cy="3136900"/>
          </a:xfrm>
          <a:prstGeom prst="rect">
            <a:avLst/>
          </a:prstGeom>
          <a:scene3d>
            <a:camera prst="perspectiveHeroicExtremeLeftFacing">
              <a:rot lat="600000" lon="1800000" rev="21425485"/>
            </a:camera>
            <a:lightRig rig="threePt" dir="t"/>
          </a:scene3d>
        </p:spPr>
      </p:pic>
      <p:sp>
        <p:nvSpPr>
          <p:cNvPr id="16" name="text 1">
            <a:extLst>
              <a:ext uri="{FF2B5EF4-FFF2-40B4-BE49-F238E27FC236}">
                <a16:creationId xmlns:a16="http://schemas.microsoft.com/office/drawing/2014/main" id="{9590C10A-4CFE-5D51-7BE0-5A1A8C440114}"/>
              </a:ext>
            </a:extLst>
          </p:cNvPr>
          <p:cNvSpPr txBox="1"/>
          <p:nvPr/>
        </p:nvSpPr>
        <p:spPr>
          <a:xfrm>
            <a:off x="147638" y="3060700"/>
            <a:ext cx="36576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FLOORING WORKS</a:t>
            </a:r>
            <a:endParaRPr sz="2400" b="1" dirty="0">
              <a:solidFill>
                <a:srgbClr val="48C1C4"/>
              </a:solidFill>
              <a:latin typeface="Arial"/>
              <a:cs typeface="Arial"/>
            </a:endParaRPr>
          </a:p>
        </p:txBody>
      </p:sp>
      <p:sp>
        <p:nvSpPr>
          <p:cNvPr id="10" name="TextBox 9">
            <a:extLst>
              <a:ext uri="{FF2B5EF4-FFF2-40B4-BE49-F238E27FC236}">
                <a16:creationId xmlns:a16="http://schemas.microsoft.com/office/drawing/2014/main" id="{1F4E9941-B52E-D2AB-8D5A-A27992BB211E}"/>
              </a:ext>
            </a:extLst>
          </p:cNvPr>
          <p:cNvSpPr txBox="1"/>
          <p:nvPr/>
        </p:nvSpPr>
        <p:spPr>
          <a:xfrm>
            <a:off x="147638" y="4051300"/>
            <a:ext cx="3429000" cy="1686616"/>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just"/>
            <a:r>
              <a:rPr lang="en-US" dirty="0"/>
              <a:t>Our services showcases the craftsmanship, attention to detail, and quality of your flooring services, conveying the idea of transforming spaces into visually stunning and inviting environments. Here are some key points to consider when it comes to flooring services:</a:t>
            </a:r>
          </a:p>
          <a:p>
            <a:pPr algn="just"/>
            <a:endParaRPr lang="en-US" dirty="0"/>
          </a:p>
        </p:txBody>
      </p:sp>
      <p:sp>
        <p:nvSpPr>
          <p:cNvPr id="21" name="TextBox 20">
            <a:extLst>
              <a:ext uri="{FF2B5EF4-FFF2-40B4-BE49-F238E27FC236}">
                <a16:creationId xmlns:a16="http://schemas.microsoft.com/office/drawing/2014/main" id="{8601A68D-187F-8B32-6271-83F0F392D074}"/>
              </a:ext>
            </a:extLst>
          </p:cNvPr>
          <p:cNvSpPr txBox="1"/>
          <p:nvPr/>
        </p:nvSpPr>
        <p:spPr>
          <a:xfrm>
            <a:off x="23019" y="3441700"/>
            <a:ext cx="3225800" cy="421654"/>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ctr"/>
            <a:r>
              <a:rPr lang="en-US" b="1" dirty="0"/>
              <a:t>"Elevate Your Spaces with Exquisite Flooring Craftsmanship"</a:t>
            </a:r>
          </a:p>
        </p:txBody>
      </p:sp>
      <p:sp>
        <p:nvSpPr>
          <p:cNvPr id="15" name="Freeform: Shape 14">
            <a:extLst>
              <a:ext uri="{FF2B5EF4-FFF2-40B4-BE49-F238E27FC236}">
                <a16:creationId xmlns:a16="http://schemas.microsoft.com/office/drawing/2014/main" id="{03B5DCDF-F1CD-6C64-D226-D0539E83B3D5}"/>
              </a:ext>
            </a:extLst>
          </p:cNvPr>
          <p:cNvSpPr/>
          <p:nvPr/>
        </p:nvSpPr>
        <p:spPr>
          <a:xfrm rot="10800000">
            <a:off x="4605338" y="789940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icture containing indoor, flooring, wall, building&#10;&#10;Description automatically generated">
            <a:extLst>
              <a:ext uri="{FF2B5EF4-FFF2-40B4-BE49-F238E27FC236}">
                <a16:creationId xmlns:a16="http://schemas.microsoft.com/office/drawing/2014/main" id="{0A320A45-CA27-13DD-E30F-20F731035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55634">
            <a:off x="3218251" y="669324"/>
            <a:ext cx="4273956" cy="5698608"/>
          </a:xfrm>
          <a:prstGeom prst="rect">
            <a:avLst/>
          </a:prstGeom>
          <a:scene3d>
            <a:camera prst="perspectiveHeroicExtremeLeftFacing">
              <a:rot lat="600000" lon="1800000" rev="21425485"/>
            </a:camera>
            <a:lightRig rig="threePt" dir="t"/>
          </a:scene3d>
        </p:spPr>
      </p:pic>
      <p:sp>
        <p:nvSpPr>
          <p:cNvPr id="32" name="TextBox 31">
            <a:extLst>
              <a:ext uri="{FF2B5EF4-FFF2-40B4-BE49-F238E27FC236}">
                <a16:creationId xmlns:a16="http://schemas.microsoft.com/office/drawing/2014/main" id="{642918DD-355A-8610-801D-426CD3F3769C}"/>
              </a:ext>
            </a:extLst>
          </p:cNvPr>
          <p:cNvSpPr txBox="1"/>
          <p:nvPr/>
        </p:nvSpPr>
        <p:spPr>
          <a:xfrm>
            <a:off x="124619" y="5803900"/>
            <a:ext cx="3124200" cy="3307829"/>
          </a:xfrm>
          <a:prstGeom prst="rect">
            <a:avLst/>
          </a:prstGeom>
        </p:spPr>
        <p:txBody>
          <a:bodyPr vert="horz" wrap="square" lIns="0" tIns="0" rIns="0" bIns="0" rtlCol="0">
            <a:spAutoFit/>
          </a:bodyPr>
          <a:lstStyle>
            <a:defPPr>
              <a:defRPr lang="en-US"/>
            </a:defPPr>
            <a:lvl1pPr algn="just">
              <a:lnSpc>
                <a:spcPct val="100000"/>
              </a:lnSpc>
              <a:defRPr sz="1370" spc="10">
                <a:latin typeface="Arial"/>
                <a:cs typeface="Arial"/>
              </a:defRPr>
            </a:lvl1pPr>
          </a:lstStyle>
          <a:p>
            <a:pPr marL="285750" indent="-285750">
              <a:lnSpc>
                <a:spcPct val="200000"/>
              </a:lnSpc>
              <a:buFont typeface="Arial" panose="020B0604020202020204" pitchFamily="34" charset="0"/>
              <a:buChar char="•"/>
            </a:pPr>
            <a:r>
              <a:rPr lang="en-US" dirty="0"/>
              <a:t>Material Selection</a:t>
            </a:r>
          </a:p>
          <a:p>
            <a:pPr marL="285750" indent="-285750">
              <a:lnSpc>
                <a:spcPct val="200000"/>
              </a:lnSpc>
              <a:buFont typeface="Arial" panose="020B0604020202020204" pitchFamily="34" charset="0"/>
              <a:buChar char="•"/>
            </a:pPr>
            <a:r>
              <a:rPr lang="en-US" dirty="0"/>
              <a:t>Installation Expertise</a:t>
            </a:r>
          </a:p>
          <a:p>
            <a:pPr marL="285750" indent="-285750">
              <a:lnSpc>
                <a:spcPct val="200000"/>
              </a:lnSpc>
              <a:buFont typeface="Arial" panose="020B0604020202020204" pitchFamily="34" charset="0"/>
              <a:buChar char="•"/>
            </a:pPr>
            <a:r>
              <a:rPr lang="en-US" dirty="0"/>
              <a:t>Customization and Design </a:t>
            </a:r>
          </a:p>
          <a:p>
            <a:pPr marL="285750" indent="-285750">
              <a:lnSpc>
                <a:spcPct val="200000"/>
              </a:lnSpc>
              <a:buFont typeface="Arial" panose="020B0604020202020204" pitchFamily="34" charset="0"/>
              <a:buChar char="•"/>
            </a:pPr>
            <a:r>
              <a:rPr lang="en-US" dirty="0"/>
              <a:t>Repair and Restoration</a:t>
            </a:r>
          </a:p>
          <a:p>
            <a:pPr marL="285750" indent="-285750">
              <a:lnSpc>
                <a:spcPct val="200000"/>
              </a:lnSpc>
              <a:buFont typeface="Arial" panose="020B0604020202020204" pitchFamily="34" charset="0"/>
              <a:buChar char="•"/>
            </a:pPr>
            <a:r>
              <a:rPr lang="en-US" dirty="0"/>
              <a:t>Safety and Compliance</a:t>
            </a:r>
          </a:p>
          <a:p>
            <a:pPr marL="285750" indent="-285750">
              <a:lnSpc>
                <a:spcPct val="200000"/>
              </a:lnSpc>
              <a:buFont typeface="Arial" panose="020B0604020202020204" pitchFamily="34" charset="0"/>
              <a:buChar char="•"/>
            </a:pPr>
            <a:r>
              <a:rPr lang="en-US" dirty="0"/>
              <a:t>Maintenance and Care</a:t>
            </a:r>
          </a:p>
          <a:p>
            <a:pPr marL="285750" indent="-285750">
              <a:lnSpc>
                <a:spcPct val="200000"/>
              </a:lnSpc>
              <a:buFont typeface="Arial" panose="020B0604020202020204" pitchFamily="34" charset="0"/>
              <a:buChar char="•"/>
            </a:pPr>
            <a:r>
              <a:rPr lang="en-US" dirty="0"/>
              <a:t>Efficiency and Timeliness</a:t>
            </a:r>
          </a:p>
          <a:p>
            <a:pPr marL="285750" indent="-285750">
              <a:lnSpc>
                <a:spcPct val="200000"/>
              </a:lnSpc>
              <a:buFont typeface="Arial" panose="020B0604020202020204" pitchFamily="34" charset="0"/>
              <a:buChar char="•"/>
            </a:pPr>
            <a:r>
              <a:rPr lang="en-US" dirty="0"/>
              <a:t>Quality Assurance</a:t>
            </a:r>
          </a:p>
        </p:txBody>
      </p:sp>
      <p:pic>
        <p:nvPicPr>
          <p:cNvPr id="33" name="Picture 32">
            <a:extLst>
              <a:ext uri="{FF2B5EF4-FFF2-40B4-BE49-F238E27FC236}">
                <a16:creationId xmlns:a16="http://schemas.microsoft.com/office/drawing/2014/main" id="{39E4D95F-0B35-535A-3237-5FCA7BFB27FA}"/>
              </a:ext>
            </a:extLst>
          </p:cNvPr>
          <p:cNvPicPr>
            <a:picLocks noChangeAspect="1"/>
          </p:cNvPicPr>
          <p:nvPr/>
        </p:nvPicPr>
        <p:blipFill rotWithShape="1">
          <a:blip r:embed="rId4"/>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3182109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object 15"/>
          <p:cNvSpPr/>
          <p:nvPr/>
        </p:nvSpPr>
        <p:spPr>
          <a:xfrm>
            <a:off x="0" y="0"/>
            <a:ext cx="7560564" cy="10692384"/>
          </a:xfrm>
          <a:custGeom>
            <a:avLst/>
            <a:gdLst/>
            <a:ahLst/>
            <a:cxnLst/>
            <a:rect l="l" t="t" r="r" b="b"/>
            <a:pathLst>
              <a:path w="7560564" h="10692384">
                <a:moveTo>
                  <a:pt x="0" y="10692384"/>
                </a:moveTo>
                <a:lnTo>
                  <a:pt x="0" y="0"/>
                </a:lnTo>
                <a:lnTo>
                  <a:pt x="7560564" y="0"/>
                </a:lnTo>
                <a:lnTo>
                  <a:pt x="7560564" y="10692384"/>
                </a:lnTo>
                <a:close/>
              </a:path>
            </a:pathLst>
          </a:custGeom>
          <a:solidFill>
            <a:srgbClr val="231F20"/>
          </a:solidFill>
        </p:spPr>
        <p:txBody>
          <a:bodyPr wrap="square" lIns="0" tIns="0" rIns="0" bIns="0" rtlCol="0">
            <a:noAutofit/>
          </a:bodyPr>
          <a:lstStyle/>
          <a:p>
            <a:endParaRPr/>
          </a:p>
        </p:txBody>
      </p:sp>
      <p:sp>
        <p:nvSpPr>
          <p:cNvPr id="16" name="object 16"/>
          <p:cNvSpPr/>
          <p:nvPr/>
        </p:nvSpPr>
        <p:spPr>
          <a:xfrm>
            <a:off x="0" y="0"/>
            <a:ext cx="7560564" cy="10692384"/>
          </a:xfrm>
          <a:custGeom>
            <a:avLst/>
            <a:gdLst/>
            <a:ahLst/>
            <a:cxnLst/>
            <a:rect l="l" t="t" r="r" b="b"/>
            <a:pathLst>
              <a:path w="7560564" h="10692384">
                <a:moveTo>
                  <a:pt x="0" y="10692384"/>
                </a:moveTo>
                <a:lnTo>
                  <a:pt x="0" y="0"/>
                </a:lnTo>
                <a:lnTo>
                  <a:pt x="35560" y="0"/>
                </a:lnTo>
                <a:lnTo>
                  <a:pt x="35560" y="10692384"/>
                </a:lnTo>
                <a:close/>
              </a:path>
              <a:path w="7560564" h="10692384">
                <a:moveTo>
                  <a:pt x="67945" y="10692384"/>
                </a:moveTo>
                <a:lnTo>
                  <a:pt x="67945" y="0"/>
                </a:lnTo>
                <a:lnTo>
                  <a:pt x="102857" y="0"/>
                </a:lnTo>
                <a:lnTo>
                  <a:pt x="102857" y="10692384"/>
                </a:lnTo>
                <a:close/>
              </a:path>
              <a:path w="7560564" h="10692384">
                <a:moveTo>
                  <a:pt x="135890" y="10692384"/>
                </a:moveTo>
                <a:lnTo>
                  <a:pt x="135890" y="0"/>
                </a:lnTo>
                <a:lnTo>
                  <a:pt x="170802" y="0"/>
                </a:lnTo>
                <a:lnTo>
                  <a:pt x="170802" y="10692384"/>
                </a:lnTo>
                <a:close/>
              </a:path>
              <a:path w="7560564" h="10692384">
                <a:moveTo>
                  <a:pt x="203213" y="10692384"/>
                </a:moveTo>
                <a:lnTo>
                  <a:pt x="203213" y="0"/>
                </a:lnTo>
                <a:lnTo>
                  <a:pt x="238773" y="0"/>
                </a:lnTo>
                <a:lnTo>
                  <a:pt x="238773" y="10692384"/>
                </a:lnTo>
                <a:close/>
              </a:path>
              <a:path w="7560564" h="10692384">
                <a:moveTo>
                  <a:pt x="271158" y="10692384"/>
                </a:moveTo>
                <a:lnTo>
                  <a:pt x="271158" y="0"/>
                </a:lnTo>
                <a:lnTo>
                  <a:pt x="306718" y="0"/>
                </a:lnTo>
                <a:lnTo>
                  <a:pt x="306718" y="10692384"/>
                </a:lnTo>
                <a:close/>
              </a:path>
              <a:path w="7560564" h="10692384">
                <a:moveTo>
                  <a:pt x="339103" y="10692384"/>
                </a:moveTo>
                <a:lnTo>
                  <a:pt x="339103" y="0"/>
                </a:lnTo>
                <a:lnTo>
                  <a:pt x="374663" y="0"/>
                </a:lnTo>
                <a:lnTo>
                  <a:pt x="374663" y="10692384"/>
                </a:lnTo>
                <a:close/>
              </a:path>
              <a:path w="7560564" h="10692384">
                <a:moveTo>
                  <a:pt x="407048" y="10692384"/>
                </a:moveTo>
                <a:lnTo>
                  <a:pt x="407048" y="0"/>
                </a:lnTo>
                <a:lnTo>
                  <a:pt x="441973" y="0"/>
                </a:lnTo>
                <a:lnTo>
                  <a:pt x="441973" y="10692384"/>
                </a:lnTo>
                <a:close/>
              </a:path>
              <a:path w="7560564" h="10692384">
                <a:moveTo>
                  <a:pt x="474358" y="10692384"/>
                </a:moveTo>
                <a:lnTo>
                  <a:pt x="474358" y="0"/>
                </a:lnTo>
                <a:lnTo>
                  <a:pt x="509918" y="0"/>
                </a:lnTo>
                <a:lnTo>
                  <a:pt x="509918" y="10692384"/>
                </a:lnTo>
                <a:close/>
              </a:path>
              <a:path w="7560564" h="10692384">
                <a:moveTo>
                  <a:pt x="542303" y="10692384"/>
                </a:moveTo>
                <a:lnTo>
                  <a:pt x="542303" y="0"/>
                </a:lnTo>
                <a:lnTo>
                  <a:pt x="577875" y="0"/>
                </a:lnTo>
                <a:lnTo>
                  <a:pt x="577875" y="10692384"/>
                </a:lnTo>
                <a:close/>
              </a:path>
              <a:path w="7560564" h="10692384">
                <a:moveTo>
                  <a:pt x="610260" y="10692384"/>
                </a:moveTo>
                <a:lnTo>
                  <a:pt x="610260" y="0"/>
                </a:lnTo>
                <a:lnTo>
                  <a:pt x="645820" y="0"/>
                </a:lnTo>
                <a:lnTo>
                  <a:pt x="645820" y="10692384"/>
                </a:lnTo>
                <a:close/>
              </a:path>
              <a:path w="7560564" h="10692384">
                <a:moveTo>
                  <a:pt x="678205" y="10692384"/>
                </a:moveTo>
                <a:lnTo>
                  <a:pt x="678205" y="0"/>
                </a:lnTo>
                <a:lnTo>
                  <a:pt x="713130" y="0"/>
                </a:lnTo>
                <a:lnTo>
                  <a:pt x="713130" y="10692384"/>
                </a:lnTo>
                <a:close/>
              </a:path>
              <a:path w="7560564" h="10692384">
                <a:moveTo>
                  <a:pt x="745515" y="10692384"/>
                </a:moveTo>
                <a:lnTo>
                  <a:pt x="745515" y="0"/>
                </a:lnTo>
                <a:lnTo>
                  <a:pt x="781075" y="0"/>
                </a:lnTo>
                <a:lnTo>
                  <a:pt x="781075" y="10692384"/>
                </a:lnTo>
                <a:close/>
              </a:path>
              <a:path w="7560564" h="10692384">
                <a:moveTo>
                  <a:pt x="813460" y="10692384"/>
                </a:moveTo>
                <a:lnTo>
                  <a:pt x="813460" y="0"/>
                </a:lnTo>
                <a:lnTo>
                  <a:pt x="849020" y="0"/>
                </a:lnTo>
                <a:lnTo>
                  <a:pt x="849020" y="10692384"/>
                </a:lnTo>
                <a:close/>
              </a:path>
              <a:path w="7560564" h="10692384">
                <a:moveTo>
                  <a:pt x="881405" y="10692384"/>
                </a:moveTo>
                <a:lnTo>
                  <a:pt x="881405" y="0"/>
                </a:lnTo>
                <a:lnTo>
                  <a:pt x="916978" y="0"/>
                </a:lnTo>
                <a:lnTo>
                  <a:pt x="916978" y="10692384"/>
                </a:lnTo>
                <a:close/>
              </a:path>
              <a:path w="7560564" h="10692384">
                <a:moveTo>
                  <a:pt x="949363" y="10692384"/>
                </a:moveTo>
                <a:lnTo>
                  <a:pt x="949363" y="0"/>
                </a:lnTo>
                <a:lnTo>
                  <a:pt x="984288" y="0"/>
                </a:lnTo>
                <a:lnTo>
                  <a:pt x="984288" y="10692384"/>
                </a:lnTo>
                <a:close/>
              </a:path>
              <a:path w="7560564" h="10692384">
                <a:moveTo>
                  <a:pt x="1016673" y="10692384"/>
                </a:moveTo>
                <a:lnTo>
                  <a:pt x="1016673" y="0"/>
                </a:lnTo>
                <a:lnTo>
                  <a:pt x="1052233" y="0"/>
                </a:lnTo>
                <a:lnTo>
                  <a:pt x="1052233" y="10692384"/>
                </a:lnTo>
                <a:close/>
              </a:path>
              <a:path w="7560564" h="10692384">
                <a:moveTo>
                  <a:pt x="1084618" y="10692384"/>
                </a:moveTo>
                <a:lnTo>
                  <a:pt x="1084618" y="0"/>
                </a:lnTo>
                <a:lnTo>
                  <a:pt x="1120191" y="0"/>
                </a:lnTo>
                <a:lnTo>
                  <a:pt x="1120191" y="10692384"/>
                </a:lnTo>
                <a:close/>
              </a:path>
              <a:path w="7560564" h="10692384">
                <a:moveTo>
                  <a:pt x="1152563" y="10692384"/>
                </a:moveTo>
                <a:lnTo>
                  <a:pt x="1152563" y="0"/>
                </a:lnTo>
                <a:lnTo>
                  <a:pt x="1188123" y="0"/>
                </a:lnTo>
                <a:lnTo>
                  <a:pt x="1188123" y="10692384"/>
                </a:lnTo>
                <a:close/>
              </a:path>
              <a:path w="7560564" h="10692384">
                <a:moveTo>
                  <a:pt x="1220508" y="10692384"/>
                </a:moveTo>
                <a:lnTo>
                  <a:pt x="1220508" y="0"/>
                </a:lnTo>
                <a:lnTo>
                  <a:pt x="1255433" y="0"/>
                </a:lnTo>
                <a:lnTo>
                  <a:pt x="1255433" y="10692384"/>
                </a:lnTo>
                <a:close/>
              </a:path>
              <a:path w="7560564" h="10692384">
                <a:moveTo>
                  <a:pt x="1287780" y="10692384"/>
                </a:moveTo>
                <a:lnTo>
                  <a:pt x="1287780" y="0"/>
                </a:lnTo>
                <a:lnTo>
                  <a:pt x="1323340" y="0"/>
                </a:lnTo>
                <a:lnTo>
                  <a:pt x="1323340" y="10692384"/>
                </a:lnTo>
                <a:close/>
              </a:path>
              <a:path w="7560564" h="10692384">
                <a:moveTo>
                  <a:pt x="1355725" y="10692384"/>
                </a:moveTo>
                <a:lnTo>
                  <a:pt x="1355725" y="0"/>
                </a:lnTo>
                <a:lnTo>
                  <a:pt x="1391285" y="0"/>
                </a:lnTo>
                <a:lnTo>
                  <a:pt x="1391285" y="10692384"/>
                </a:lnTo>
                <a:close/>
              </a:path>
              <a:path w="7560564" h="10692384">
                <a:moveTo>
                  <a:pt x="1423670" y="10692384"/>
                </a:moveTo>
                <a:lnTo>
                  <a:pt x="1423670" y="0"/>
                </a:lnTo>
                <a:lnTo>
                  <a:pt x="1459230" y="0"/>
                </a:lnTo>
                <a:lnTo>
                  <a:pt x="1459230" y="10692384"/>
                </a:lnTo>
                <a:close/>
              </a:path>
              <a:path w="7560564" h="10692384">
                <a:moveTo>
                  <a:pt x="1491615" y="10692384"/>
                </a:moveTo>
                <a:lnTo>
                  <a:pt x="1491615" y="0"/>
                </a:lnTo>
                <a:lnTo>
                  <a:pt x="1526540" y="0"/>
                </a:lnTo>
                <a:lnTo>
                  <a:pt x="1526540" y="10692384"/>
                </a:lnTo>
                <a:close/>
              </a:path>
              <a:path w="7560564" h="10692384">
                <a:moveTo>
                  <a:pt x="1558925" y="10692384"/>
                </a:moveTo>
                <a:lnTo>
                  <a:pt x="1558925" y="0"/>
                </a:lnTo>
                <a:lnTo>
                  <a:pt x="1594485" y="0"/>
                </a:lnTo>
                <a:lnTo>
                  <a:pt x="1594485" y="10692384"/>
                </a:lnTo>
                <a:close/>
              </a:path>
              <a:path w="7560564" h="10692384">
                <a:moveTo>
                  <a:pt x="1626883" y="10692384"/>
                </a:moveTo>
                <a:lnTo>
                  <a:pt x="1626883" y="0"/>
                </a:lnTo>
                <a:lnTo>
                  <a:pt x="1662430" y="0"/>
                </a:lnTo>
                <a:lnTo>
                  <a:pt x="1662430" y="10692384"/>
                </a:lnTo>
                <a:close/>
              </a:path>
              <a:path w="7560564" h="10692384">
                <a:moveTo>
                  <a:pt x="1694815" y="10692384"/>
                </a:moveTo>
                <a:lnTo>
                  <a:pt x="1694815" y="0"/>
                </a:lnTo>
                <a:lnTo>
                  <a:pt x="1730375" y="0"/>
                </a:lnTo>
                <a:lnTo>
                  <a:pt x="1730375" y="10692384"/>
                </a:lnTo>
                <a:close/>
              </a:path>
              <a:path w="7560564" h="10692384">
                <a:moveTo>
                  <a:pt x="1762760" y="10692384"/>
                </a:moveTo>
                <a:lnTo>
                  <a:pt x="1762760" y="0"/>
                </a:lnTo>
                <a:lnTo>
                  <a:pt x="1797685" y="0"/>
                </a:lnTo>
                <a:lnTo>
                  <a:pt x="1797685" y="10692384"/>
                </a:lnTo>
                <a:close/>
              </a:path>
              <a:path w="7560564" h="10692384">
                <a:moveTo>
                  <a:pt x="1830070" y="10692384"/>
                </a:moveTo>
                <a:lnTo>
                  <a:pt x="1830070" y="0"/>
                </a:lnTo>
                <a:lnTo>
                  <a:pt x="1865630" y="0"/>
                </a:lnTo>
                <a:lnTo>
                  <a:pt x="1865630" y="10692384"/>
                </a:lnTo>
                <a:close/>
              </a:path>
              <a:path w="7560564" h="10692384">
                <a:moveTo>
                  <a:pt x="1898142" y="10692384"/>
                </a:moveTo>
                <a:lnTo>
                  <a:pt x="1898142" y="0"/>
                </a:lnTo>
                <a:lnTo>
                  <a:pt x="1933702" y="0"/>
                </a:lnTo>
                <a:lnTo>
                  <a:pt x="1933702" y="10692384"/>
                </a:lnTo>
                <a:close/>
              </a:path>
              <a:path w="7560564" h="10692384">
                <a:moveTo>
                  <a:pt x="1966087" y="10692384"/>
                </a:moveTo>
                <a:lnTo>
                  <a:pt x="1966087" y="0"/>
                </a:lnTo>
                <a:lnTo>
                  <a:pt x="2001647" y="0"/>
                </a:lnTo>
                <a:lnTo>
                  <a:pt x="2001647" y="10692384"/>
                </a:lnTo>
                <a:close/>
              </a:path>
              <a:path w="7560564" h="10692384">
                <a:moveTo>
                  <a:pt x="2034032" y="10692384"/>
                </a:moveTo>
                <a:lnTo>
                  <a:pt x="2034032" y="0"/>
                </a:lnTo>
                <a:lnTo>
                  <a:pt x="2068944" y="0"/>
                </a:lnTo>
                <a:lnTo>
                  <a:pt x="2068944" y="10692384"/>
                </a:lnTo>
                <a:close/>
              </a:path>
              <a:path w="7560564" h="10692384">
                <a:moveTo>
                  <a:pt x="2101342" y="10692384"/>
                </a:moveTo>
                <a:lnTo>
                  <a:pt x="2101342" y="0"/>
                </a:lnTo>
                <a:lnTo>
                  <a:pt x="2136902" y="0"/>
                </a:lnTo>
                <a:lnTo>
                  <a:pt x="2136902" y="10692384"/>
                </a:lnTo>
                <a:close/>
              </a:path>
              <a:path w="7560564" h="10692384">
                <a:moveTo>
                  <a:pt x="2169287" y="10692384"/>
                </a:moveTo>
                <a:lnTo>
                  <a:pt x="2169287" y="0"/>
                </a:lnTo>
                <a:lnTo>
                  <a:pt x="2204847" y="0"/>
                </a:lnTo>
                <a:lnTo>
                  <a:pt x="2204847" y="10692384"/>
                </a:lnTo>
                <a:close/>
              </a:path>
              <a:path w="7560564" h="10692384">
                <a:moveTo>
                  <a:pt x="2237245" y="10692384"/>
                </a:moveTo>
                <a:lnTo>
                  <a:pt x="2237245" y="0"/>
                </a:lnTo>
                <a:lnTo>
                  <a:pt x="2272792" y="0"/>
                </a:lnTo>
                <a:lnTo>
                  <a:pt x="2272792" y="10692384"/>
                </a:lnTo>
                <a:close/>
              </a:path>
              <a:path w="7560564" h="10692384">
                <a:moveTo>
                  <a:pt x="2305177" y="10692384"/>
                </a:moveTo>
                <a:lnTo>
                  <a:pt x="2305177" y="0"/>
                </a:lnTo>
                <a:lnTo>
                  <a:pt x="2340089" y="0"/>
                </a:lnTo>
                <a:lnTo>
                  <a:pt x="2340089" y="10692384"/>
                </a:lnTo>
                <a:close/>
              </a:path>
              <a:path w="7560564" h="10692384">
                <a:moveTo>
                  <a:pt x="2372487" y="10692384"/>
                </a:moveTo>
                <a:lnTo>
                  <a:pt x="2372487" y="0"/>
                </a:lnTo>
                <a:lnTo>
                  <a:pt x="2408047" y="0"/>
                </a:lnTo>
                <a:lnTo>
                  <a:pt x="2408047" y="10692384"/>
                </a:lnTo>
                <a:close/>
              </a:path>
              <a:path w="7560564" h="10692384">
                <a:moveTo>
                  <a:pt x="2440432" y="10692384"/>
                </a:moveTo>
                <a:lnTo>
                  <a:pt x="2440432" y="0"/>
                </a:lnTo>
                <a:lnTo>
                  <a:pt x="2475992" y="0"/>
                </a:lnTo>
                <a:lnTo>
                  <a:pt x="2475992" y="10692384"/>
                </a:lnTo>
                <a:close/>
              </a:path>
              <a:path w="7560564" h="10692384">
                <a:moveTo>
                  <a:pt x="2508364" y="10692384"/>
                </a:moveTo>
                <a:lnTo>
                  <a:pt x="2508364" y="0"/>
                </a:lnTo>
                <a:lnTo>
                  <a:pt x="2543937" y="0"/>
                </a:lnTo>
                <a:lnTo>
                  <a:pt x="2543937" y="10692384"/>
                </a:lnTo>
                <a:close/>
              </a:path>
              <a:path w="7560564" h="10692384">
                <a:moveTo>
                  <a:pt x="2576322" y="10692384"/>
                </a:moveTo>
                <a:lnTo>
                  <a:pt x="2576322" y="0"/>
                </a:lnTo>
                <a:lnTo>
                  <a:pt x="2611234" y="0"/>
                </a:lnTo>
                <a:lnTo>
                  <a:pt x="2611234" y="10692384"/>
                </a:lnTo>
                <a:close/>
              </a:path>
              <a:path w="7560564" h="10692384">
                <a:moveTo>
                  <a:pt x="2643632" y="10692384"/>
                </a:moveTo>
                <a:lnTo>
                  <a:pt x="2643632" y="0"/>
                </a:lnTo>
                <a:lnTo>
                  <a:pt x="2679192" y="0"/>
                </a:lnTo>
                <a:lnTo>
                  <a:pt x="2679192" y="10692384"/>
                </a:lnTo>
                <a:close/>
              </a:path>
              <a:path w="7560564" h="10692384">
                <a:moveTo>
                  <a:pt x="2711577" y="10692384"/>
                </a:moveTo>
                <a:lnTo>
                  <a:pt x="2711577" y="0"/>
                </a:lnTo>
                <a:lnTo>
                  <a:pt x="2747150" y="0"/>
                </a:lnTo>
                <a:lnTo>
                  <a:pt x="2747150" y="10692384"/>
                </a:lnTo>
                <a:close/>
              </a:path>
              <a:path w="7560564" h="10692384">
                <a:moveTo>
                  <a:pt x="2779522" y="10692384"/>
                </a:moveTo>
                <a:lnTo>
                  <a:pt x="2779522" y="0"/>
                </a:lnTo>
                <a:lnTo>
                  <a:pt x="2815082" y="0"/>
                </a:lnTo>
                <a:lnTo>
                  <a:pt x="2815082" y="10692384"/>
                </a:lnTo>
                <a:close/>
              </a:path>
              <a:path w="7560564" h="10692384">
                <a:moveTo>
                  <a:pt x="2847467" y="10692384"/>
                </a:moveTo>
                <a:lnTo>
                  <a:pt x="2847467" y="0"/>
                </a:lnTo>
                <a:lnTo>
                  <a:pt x="2882392" y="0"/>
                </a:lnTo>
                <a:lnTo>
                  <a:pt x="2882392" y="10692384"/>
                </a:lnTo>
                <a:close/>
              </a:path>
              <a:path w="7560564" h="10692384">
                <a:moveTo>
                  <a:pt x="2914777" y="10692384"/>
                </a:moveTo>
                <a:lnTo>
                  <a:pt x="2914777" y="0"/>
                </a:lnTo>
                <a:lnTo>
                  <a:pt x="2950337" y="0"/>
                </a:lnTo>
                <a:lnTo>
                  <a:pt x="2950337" y="10692384"/>
                </a:lnTo>
                <a:close/>
              </a:path>
              <a:path w="7560564" h="10692384">
                <a:moveTo>
                  <a:pt x="2982709" y="10692384"/>
                </a:moveTo>
                <a:lnTo>
                  <a:pt x="2982709" y="0"/>
                </a:lnTo>
                <a:lnTo>
                  <a:pt x="3018282" y="0"/>
                </a:lnTo>
                <a:lnTo>
                  <a:pt x="3018282" y="10692384"/>
                </a:lnTo>
                <a:close/>
              </a:path>
              <a:path w="7560564" h="10692384">
                <a:moveTo>
                  <a:pt x="3050667" y="10692384"/>
                </a:moveTo>
                <a:lnTo>
                  <a:pt x="3050667" y="0"/>
                </a:lnTo>
                <a:lnTo>
                  <a:pt x="3086227" y="0"/>
                </a:lnTo>
                <a:lnTo>
                  <a:pt x="3086227" y="10692384"/>
                </a:lnTo>
                <a:close/>
              </a:path>
              <a:path w="7560564" h="10692384">
                <a:moveTo>
                  <a:pt x="3118625" y="10692384"/>
                </a:moveTo>
                <a:lnTo>
                  <a:pt x="3118625" y="0"/>
                </a:lnTo>
                <a:lnTo>
                  <a:pt x="3153537" y="0"/>
                </a:lnTo>
                <a:lnTo>
                  <a:pt x="3153537" y="10692384"/>
                </a:lnTo>
                <a:close/>
              </a:path>
              <a:path w="7560564" h="10692384">
                <a:moveTo>
                  <a:pt x="3185922" y="10692384"/>
                </a:moveTo>
                <a:lnTo>
                  <a:pt x="3185922" y="0"/>
                </a:lnTo>
                <a:lnTo>
                  <a:pt x="3221495" y="0"/>
                </a:lnTo>
                <a:lnTo>
                  <a:pt x="3221495" y="10692384"/>
                </a:lnTo>
                <a:close/>
              </a:path>
              <a:path w="7560564" h="10692384">
                <a:moveTo>
                  <a:pt x="3253867" y="10692384"/>
                </a:moveTo>
                <a:lnTo>
                  <a:pt x="3253867" y="0"/>
                </a:lnTo>
                <a:lnTo>
                  <a:pt x="3289427" y="0"/>
                </a:lnTo>
                <a:lnTo>
                  <a:pt x="3289427" y="10692384"/>
                </a:lnTo>
                <a:close/>
              </a:path>
              <a:path w="7560564" h="10692384">
                <a:moveTo>
                  <a:pt x="3321812" y="10692384"/>
                </a:moveTo>
                <a:lnTo>
                  <a:pt x="3321812" y="0"/>
                </a:lnTo>
                <a:lnTo>
                  <a:pt x="3357372" y="0"/>
                </a:lnTo>
                <a:lnTo>
                  <a:pt x="3357372" y="10692384"/>
                </a:lnTo>
                <a:close/>
              </a:path>
              <a:path w="7560564" h="10692384">
                <a:moveTo>
                  <a:pt x="3389757" y="10692384"/>
                </a:moveTo>
                <a:lnTo>
                  <a:pt x="3389757" y="0"/>
                </a:lnTo>
                <a:lnTo>
                  <a:pt x="3424682" y="0"/>
                </a:lnTo>
                <a:lnTo>
                  <a:pt x="3424682" y="10692384"/>
                </a:lnTo>
                <a:close/>
              </a:path>
              <a:path w="7560564" h="10692384">
                <a:moveTo>
                  <a:pt x="3457067" y="10692384"/>
                </a:moveTo>
                <a:lnTo>
                  <a:pt x="3457067" y="0"/>
                </a:lnTo>
                <a:lnTo>
                  <a:pt x="3492614" y="0"/>
                </a:lnTo>
                <a:lnTo>
                  <a:pt x="3492614" y="10692384"/>
                </a:lnTo>
                <a:close/>
              </a:path>
              <a:path w="7560564" h="10692384">
                <a:moveTo>
                  <a:pt x="3525012" y="10692384"/>
                </a:moveTo>
                <a:lnTo>
                  <a:pt x="3525012" y="0"/>
                </a:lnTo>
                <a:lnTo>
                  <a:pt x="3560572" y="0"/>
                </a:lnTo>
                <a:lnTo>
                  <a:pt x="3560572" y="10692384"/>
                </a:lnTo>
                <a:close/>
              </a:path>
              <a:path w="7560564" h="10692384">
                <a:moveTo>
                  <a:pt x="3592957" y="10692384"/>
                </a:moveTo>
                <a:lnTo>
                  <a:pt x="3592957" y="0"/>
                </a:lnTo>
                <a:lnTo>
                  <a:pt x="3628517" y="0"/>
                </a:lnTo>
                <a:lnTo>
                  <a:pt x="3628517" y="10692384"/>
                </a:lnTo>
                <a:close/>
              </a:path>
              <a:path w="7560564" h="10692384">
                <a:moveTo>
                  <a:pt x="3660902" y="10692384"/>
                </a:moveTo>
                <a:lnTo>
                  <a:pt x="3660902" y="0"/>
                </a:lnTo>
                <a:lnTo>
                  <a:pt x="3695814" y="0"/>
                </a:lnTo>
                <a:lnTo>
                  <a:pt x="3695814" y="10692384"/>
                </a:lnTo>
                <a:close/>
              </a:path>
              <a:path w="7560564" h="10692384">
                <a:moveTo>
                  <a:pt x="3728212" y="10692384"/>
                </a:moveTo>
                <a:lnTo>
                  <a:pt x="3728212" y="0"/>
                </a:lnTo>
                <a:lnTo>
                  <a:pt x="3763772" y="0"/>
                </a:lnTo>
                <a:lnTo>
                  <a:pt x="3763772" y="10692384"/>
                </a:lnTo>
                <a:close/>
              </a:path>
              <a:path w="7560564" h="10692384">
                <a:moveTo>
                  <a:pt x="3796157" y="10692384"/>
                </a:moveTo>
                <a:lnTo>
                  <a:pt x="3796157" y="0"/>
                </a:lnTo>
                <a:lnTo>
                  <a:pt x="3831717" y="0"/>
                </a:lnTo>
                <a:lnTo>
                  <a:pt x="3831717" y="10692384"/>
                </a:lnTo>
                <a:close/>
              </a:path>
              <a:path w="7560564" h="10692384">
                <a:moveTo>
                  <a:pt x="3864089" y="10692384"/>
                </a:moveTo>
                <a:lnTo>
                  <a:pt x="3864089" y="0"/>
                </a:lnTo>
                <a:lnTo>
                  <a:pt x="3899662" y="0"/>
                </a:lnTo>
                <a:lnTo>
                  <a:pt x="3899662" y="10692384"/>
                </a:lnTo>
                <a:close/>
              </a:path>
              <a:path w="7560564" h="10692384">
                <a:moveTo>
                  <a:pt x="3932047" y="10692384"/>
                </a:moveTo>
                <a:lnTo>
                  <a:pt x="3932047" y="0"/>
                </a:lnTo>
                <a:lnTo>
                  <a:pt x="3966972" y="0"/>
                </a:lnTo>
                <a:lnTo>
                  <a:pt x="3966972" y="10692384"/>
                </a:lnTo>
                <a:close/>
              </a:path>
              <a:path w="7560564" h="10692384">
                <a:moveTo>
                  <a:pt x="3999992" y="10692384"/>
                </a:moveTo>
                <a:lnTo>
                  <a:pt x="3999992" y="0"/>
                </a:lnTo>
                <a:lnTo>
                  <a:pt x="4034917" y="0"/>
                </a:lnTo>
                <a:lnTo>
                  <a:pt x="4034917" y="10692384"/>
                </a:lnTo>
                <a:close/>
              </a:path>
              <a:path w="7560564" h="10692384">
                <a:moveTo>
                  <a:pt x="4067302" y="10692384"/>
                </a:moveTo>
                <a:lnTo>
                  <a:pt x="4067302" y="0"/>
                </a:lnTo>
                <a:lnTo>
                  <a:pt x="4102875" y="0"/>
                </a:lnTo>
                <a:lnTo>
                  <a:pt x="4102875" y="10692384"/>
                </a:lnTo>
                <a:close/>
              </a:path>
              <a:path w="7560564" h="10692384">
                <a:moveTo>
                  <a:pt x="4135247" y="10692384"/>
                </a:moveTo>
                <a:lnTo>
                  <a:pt x="4135247" y="0"/>
                </a:lnTo>
                <a:lnTo>
                  <a:pt x="4170807" y="0"/>
                </a:lnTo>
                <a:lnTo>
                  <a:pt x="4170807" y="10692384"/>
                </a:lnTo>
                <a:close/>
              </a:path>
              <a:path w="7560564" h="10692384">
                <a:moveTo>
                  <a:pt x="4203192" y="10692384"/>
                </a:moveTo>
                <a:lnTo>
                  <a:pt x="4203192" y="0"/>
                </a:lnTo>
                <a:lnTo>
                  <a:pt x="4238752" y="0"/>
                </a:lnTo>
                <a:lnTo>
                  <a:pt x="4238752" y="10692384"/>
                </a:lnTo>
                <a:close/>
              </a:path>
              <a:path w="7560564" h="10692384">
                <a:moveTo>
                  <a:pt x="4271137" y="10692384"/>
                </a:moveTo>
                <a:lnTo>
                  <a:pt x="4271137" y="0"/>
                </a:lnTo>
                <a:lnTo>
                  <a:pt x="4306062" y="0"/>
                </a:lnTo>
                <a:lnTo>
                  <a:pt x="4306062" y="10692384"/>
                </a:lnTo>
                <a:close/>
              </a:path>
              <a:path w="7560564" h="10692384">
                <a:moveTo>
                  <a:pt x="4338447" y="10692384"/>
                </a:moveTo>
                <a:lnTo>
                  <a:pt x="4338447" y="0"/>
                </a:lnTo>
                <a:lnTo>
                  <a:pt x="4374007" y="0"/>
                </a:lnTo>
                <a:lnTo>
                  <a:pt x="4374007" y="10692384"/>
                </a:lnTo>
                <a:close/>
              </a:path>
              <a:path w="7560564" h="10692384">
                <a:moveTo>
                  <a:pt x="4406392" y="10692384"/>
                </a:moveTo>
                <a:lnTo>
                  <a:pt x="4406392" y="0"/>
                </a:lnTo>
                <a:lnTo>
                  <a:pt x="4441965" y="0"/>
                </a:lnTo>
                <a:lnTo>
                  <a:pt x="4441965" y="10692384"/>
                </a:lnTo>
                <a:close/>
              </a:path>
              <a:path w="7560564" h="10692384">
                <a:moveTo>
                  <a:pt x="4474337" y="10692384"/>
                </a:moveTo>
                <a:lnTo>
                  <a:pt x="4474337" y="0"/>
                </a:lnTo>
                <a:lnTo>
                  <a:pt x="4509897" y="0"/>
                </a:lnTo>
                <a:lnTo>
                  <a:pt x="4509897" y="10692384"/>
                </a:lnTo>
                <a:close/>
              </a:path>
              <a:path w="7560564" h="10692384">
                <a:moveTo>
                  <a:pt x="4542282" y="10692384"/>
                </a:moveTo>
                <a:lnTo>
                  <a:pt x="4542282" y="0"/>
                </a:lnTo>
                <a:lnTo>
                  <a:pt x="4577195" y="0"/>
                </a:lnTo>
                <a:lnTo>
                  <a:pt x="4577195" y="10692384"/>
                </a:lnTo>
                <a:close/>
              </a:path>
              <a:path w="7560564" h="10692384">
                <a:moveTo>
                  <a:pt x="7389114" y="10692384"/>
                </a:moveTo>
                <a:lnTo>
                  <a:pt x="7389114" y="0"/>
                </a:lnTo>
                <a:lnTo>
                  <a:pt x="7424662" y="0"/>
                </a:lnTo>
                <a:lnTo>
                  <a:pt x="7424662" y="10692384"/>
                </a:lnTo>
                <a:close/>
              </a:path>
              <a:path w="7560564" h="10692384">
                <a:moveTo>
                  <a:pt x="7457072" y="10692384"/>
                </a:moveTo>
                <a:lnTo>
                  <a:pt x="7457072" y="0"/>
                </a:lnTo>
                <a:lnTo>
                  <a:pt x="7492632" y="0"/>
                </a:lnTo>
                <a:lnTo>
                  <a:pt x="7492632" y="10692384"/>
                </a:lnTo>
                <a:close/>
              </a:path>
              <a:path w="7560564" h="10692384">
                <a:moveTo>
                  <a:pt x="7525004" y="10692384"/>
                </a:moveTo>
                <a:lnTo>
                  <a:pt x="7525004" y="0"/>
                </a:lnTo>
                <a:lnTo>
                  <a:pt x="7560564" y="0"/>
                </a:lnTo>
                <a:lnTo>
                  <a:pt x="7560564" y="10692384"/>
                </a:lnTo>
                <a:close/>
              </a:path>
            </a:pathLst>
          </a:custGeom>
          <a:solidFill>
            <a:srgbClr val="404041"/>
          </a:solidFill>
        </p:spPr>
        <p:txBody>
          <a:bodyPr wrap="square" lIns="0" tIns="0" rIns="0" bIns="0" rtlCol="0">
            <a:noAutofit/>
          </a:bodyPr>
          <a:lstStyle/>
          <a:p>
            <a:endParaRPr/>
          </a:p>
        </p:txBody>
      </p:sp>
      <p:sp>
        <p:nvSpPr>
          <p:cNvPr id="17" name="object 17"/>
          <p:cNvSpPr/>
          <p:nvPr/>
        </p:nvSpPr>
        <p:spPr>
          <a:xfrm>
            <a:off x="4541520" y="0"/>
            <a:ext cx="2814193" cy="10692384"/>
          </a:xfrm>
          <a:custGeom>
            <a:avLst/>
            <a:gdLst/>
            <a:ahLst/>
            <a:cxnLst/>
            <a:rect l="l" t="t" r="r" b="b"/>
            <a:pathLst>
              <a:path w="2814193" h="10692384">
                <a:moveTo>
                  <a:pt x="0" y="10692384"/>
                </a:moveTo>
                <a:lnTo>
                  <a:pt x="0" y="0"/>
                </a:lnTo>
                <a:lnTo>
                  <a:pt x="34925" y="0"/>
                </a:lnTo>
                <a:lnTo>
                  <a:pt x="34925" y="10692384"/>
                </a:lnTo>
                <a:close/>
              </a:path>
              <a:path w="2814193" h="10692384">
                <a:moveTo>
                  <a:pt x="67310" y="10692384"/>
                </a:moveTo>
                <a:lnTo>
                  <a:pt x="67310" y="0"/>
                </a:lnTo>
                <a:lnTo>
                  <a:pt x="102870" y="0"/>
                </a:lnTo>
                <a:lnTo>
                  <a:pt x="102870" y="10692384"/>
                </a:lnTo>
                <a:close/>
              </a:path>
              <a:path w="2814193" h="10692384">
                <a:moveTo>
                  <a:pt x="135242" y="10692384"/>
                </a:moveTo>
                <a:lnTo>
                  <a:pt x="135242" y="0"/>
                </a:lnTo>
                <a:lnTo>
                  <a:pt x="170815" y="0"/>
                </a:lnTo>
                <a:lnTo>
                  <a:pt x="170815" y="10692384"/>
                </a:lnTo>
                <a:close/>
              </a:path>
              <a:path w="2814193" h="10692384">
                <a:moveTo>
                  <a:pt x="203200" y="10692384"/>
                </a:moveTo>
                <a:lnTo>
                  <a:pt x="203200" y="0"/>
                </a:lnTo>
                <a:lnTo>
                  <a:pt x="238760" y="0"/>
                </a:lnTo>
                <a:lnTo>
                  <a:pt x="238760" y="10692384"/>
                </a:lnTo>
                <a:close/>
              </a:path>
              <a:path w="2814193" h="10692384">
                <a:moveTo>
                  <a:pt x="271133" y="10692384"/>
                </a:moveTo>
                <a:lnTo>
                  <a:pt x="271133" y="0"/>
                </a:lnTo>
                <a:lnTo>
                  <a:pt x="306058" y="0"/>
                </a:lnTo>
                <a:lnTo>
                  <a:pt x="306058" y="10692384"/>
                </a:lnTo>
                <a:close/>
              </a:path>
              <a:path w="2814193" h="10692384">
                <a:moveTo>
                  <a:pt x="338455" y="10692384"/>
                </a:moveTo>
                <a:lnTo>
                  <a:pt x="338455" y="0"/>
                </a:lnTo>
                <a:lnTo>
                  <a:pt x="374028" y="0"/>
                </a:lnTo>
                <a:lnTo>
                  <a:pt x="374028" y="10692384"/>
                </a:lnTo>
                <a:close/>
              </a:path>
              <a:path w="2814193" h="10692384">
                <a:moveTo>
                  <a:pt x="406400" y="10692384"/>
                </a:moveTo>
                <a:lnTo>
                  <a:pt x="406400" y="0"/>
                </a:lnTo>
                <a:lnTo>
                  <a:pt x="441960" y="0"/>
                </a:lnTo>
                <a:lnTo>
                  <a:pt x="441960" y="10692384"/>
                </a:lnTo>
                <a:close/>
              </a:path>
              <a:path w="2814193" h="10692384">
                <a:moveTo>
                  <a:pt x="474345" y="10692384"/>
                </a:moveTo>
                <a:lnTo>
                  <a:pt x="474345" y="0"/>
                </a:lnTo>
                <a:lnTo>
                  <a:pt x="509905" y="0"/>
                </a:lnTo>
                <a:lnTo>
                  <a:pt x="509905" y="10692384"/>
                </a:lnTo>
                <a:close/>
              </a:path>
              <a:path w="2814193" h="10692384">
                <a:moveTo>
                  <a:pt x="542290" y="10692384"/>
                </a:moveTo>
                <a:lnTo>
                  <a:pt x="542290" y="0"/>
                </a:lnTo>
                <a:lnTo>
                  <a:pt x="577215" y="0"/>
                </a:lnTo>
                <a:lnTo>
                  <a:pt x="577215" y="10692384"/>
                </a:lnTo>
                <a:close/>
              </a:path>
              <a:path w="2814193" h="10692384">
                <a:moveTo>
                  <a:pt x="609600" y="10692384"/>
                </a:moveTo>
                <a:lnTo>
                  <a:pt x="609600" y="0"/>
                </a:lnTo>
                <a:lnTo>
                  <a:pt x="645160" y="0"/>
                </a:lnTo>
                <a:lnTo>
                  <a:pt x="645160" y="10692384"/>
                </a:lnTo>
                <a:close/>
              </a:path>
              <a:path w="2814193" h="10692384">
                <a:moveTo>
                  <a:pt x="677545" y="10692384"/>
                </a:moveTo>
                <a:lnTo>
                  <a:pt x="677545" y="0"/>
                </a:lnTo>
                <a:lnTo>
                  <a:pt x="713105" y="0"/>
                </a:lnTo>
                <a:lnTo>
                  <a:pt x="713105" y="10692384"/>
                </a:lnTo>
                <a:close/>
              </a:path>
              <a:path w="2814193" h="10692384">
                <a:moveTo>
                  <a:pt x="745490" y="10692384"/>
                </a:moveTo>
                <a:lnTo>
                  <a:pt x="745490" y="0"/>
                </a:lnTo>
                <a:lnTo>
                  <a:pt x="781050" y="0"/>
                </a:lnTo>
                <a:lnTo>
                  <a:pt x="781050" y="10692384"/>
                </a:lnTo>
                <a:close/>
              </a:path>
              <a:path w="2814193" h="10692384">
                <a:moveTo>
                  <a:pt x="813435" y="10692384"/>
                </a:moveTo>
                <a:lnTo>
                  <a:pt x="813435" y="0"/>
                </a:lnTo>
                <a:lnTo>
                  <a:pt x="848360" y="0"/>
                </a:lnTo>
                <a:lnTo>
                  <a:pt x="848360" y="10692384"/>
                </a:lnTo>
                <a:close/>
              </a:path>
              <a:path w="2814193" h="10692384">
                <a:moveTo>
                  <a:pt x="880745" y="10692384"/>
                </a:moveTo>
                <a:lnTo>
                  <a:pt x="880745" y="0"/>
                </a:lnTo>
                <a:lnTo>
                  <a:pt x="916305" y="0"/>
                </a:lnTo>
                <a:lnTo>
                  <a:pt x="916305" y="10692384"/>
                </a:lnTo>
                <a:close/>
              </a:path>
              <a:path w="2814193" h="10692384">
                <a:moveTo>
                  <a:pt x="948703" y="10692384"/>
                </a:moveTo>
                <a:lnTo>
                  <a:pt x="948703" y="0"/>
                </a:lnTo>
                <a:lnTo>
                  <a:pt x="984263" y="0"/>
                </a:lnTo>
                <a:lnTo>
                  <a:pt x="984263" y="10692384"/>
                </a:lnTo>
                <a:close/>
              </a:path>
              <a:path w="2814193" h="10692384">
                <a:moveTo>
                  <a:pt x="1016635" y="10692384"/>
                </a:moveTo>
                <a:lnTo>
                  <a:pt x="1016635" y="0"/>
                </a:lnTo>
                <a:lnTo>
                  <a:pt x="1052195" y="0"/>
                </a:lnTo>
                <a:lnTo>
                  <a:pt x="1052195" y="10692384"/>
                </a:lnTo>
                <a:close/>
              </a:path>
              <a:path w="2814193" h="10692384">
                <a:moveTo>
                  <a:pt x="1084580" y="10692384"/>
                </a:moveTo>
                <a:lnTo>
                  <a:pt x="1084580" y="0"/>
                </a:lnTo>
                <a:lnTo>
                  <a:pt x="1119505" y="0"/>
                </a:lnTo>
                <a:lnTo>
                  <a:pt x="1119505" y="10692384"/>
                </a:lnTo>
                <a:close/>
              </a:path>
              <a:path w="2814193" h="10692384">
                <a:moveTo>
                  <a:pt x="1151890" y="10692384"/>
                </a:moveTo>
                <a:lnTo>
                  <a:pt x="1151890" y="0"/>
                </a:lnTo>
                <a:lnTo>
                  <a:pt x="1187450" y="0"/>
                </a:lnTo>
                <a:lnTo>
                  <a:pt x="1187450" y="10692384"/>
                </a:lnTo>
                <a:close/>
              </a:path>
              <a:path w="2814193" h="10692384">
                <a:moveTo>
                  <a:pt x="1219835" y="10692384"/>
                </a:moveTo>
                <a:lnTo>
                  <a:pt x="1219835" y="0"/>
                </a:lnTo>
                <a:lnTo>
                  <a:pt x="1255383" y="0"/>
                </a:lnTo>
                <a:lnTo>
                  <a:pt x="1255383" y="10692384"/>
                </a:lnTo>
                <a:close/>
              </a:path>
              <a:path w="2814193" h="10692384">
                <a:moveTo>
                  <a:pt x="1287780" y="10692384"/>
                </a:moveTo>
                <a:lnTo>
                  <a:pt x="1287780" y="0"/>
                </a:lnTo>
                <a:lnTo>
                  <a:pt x="1323340" y="0"/>
                </a:lnTo>
                <a:lnTo>
                  <a:pt x="1323340" y="10692384"/>
                </a:lnTo>
                <a:close/>
              </a:path>
              <a:path w="2814193" h="10692384">
                <a:moveTo>
                  <a:pt x="1355725" y="10692384"/>
                </a:moveTo>
                <a:lnTo>
                  <a:pt x="1355725" y="0"/>
                </a:lnTo>
                <a:lnTo>
                  <a:pt x="1390650" y="0"/>
                </a:lnTo>
                <a:lnTo>
                  <a:pt x="1390650" y="10692384"/>
                </a:lnTo>
                <a:close/>
              </a:path>
              <a:path w="2814193" h="10692384">
                <a:moveTo>
                  <a:pt x="1422908" y="10692384"/>
                </a:moveTo>
                <a:lnTo>
                  <a:pt x="1422908" y="0"/>
                </a:lnTo>
                <a:lnTo>
                  <a:pt x="1458468" y="0"/>
                </a:lnTo>
                <a:lnTo>
                  <a:pt x="1458468" y="10692384"/>
                </a:lnTo>
                <a:close/>
              </a:path>
              <a:path w="2814193" h="10692384">
                <a:moveTo>
                  <a:pt x="1490841" y="10692384"/>
                </a:moveTo>
                <a:lnTo>
                  <a:pt x="1490841" y="0"/>
                </a:lnTo>
                <a:lnTo>
                  <a:pt x="1526401" y="0"/>
                </a:lnTo>
                <a:lnTo>
                  <a:pt x="1526401" y="10692384"/>
                </a:lnTo>
                <a:close/>
              </a:path>
              <a:path w="2814193" h="10692384">
                <a:moveTo>
                  <a:pt x="1558811" y="10692384"/>
                </a:moveTo>
                <a:lnTo>
                  <a:pt x="1558811" y="0"/>
                </a:lnTo>
                <a:lnTo>
                  <a:pt x="1594358" y="0"/>
                </a:lnTo>
                <a:lnTo>
                  <a:pt x="1594358" y="10692384"/>
                </a:lnTo>
                <a:close/>
              </a:path>
              <a:path w="2814193" h="10692384">
                <a:moveTo>
                  <a:pt x="1626743" y="10692384"/>
                </a:moveTo>
                <a:lnTo>
                  <a:pt x="1626743" y="0"/>
                </a:lnTo>
                <a:lnTo>
                  <a:pt x="1661668" y="0"/>
                </a:lnTo>
                <a:lnTo>
                  <a:pt x="1661668" y="10692384"/>
                </a:lnTo>
                <a:close/>
              </a:path>
              <a:path w="2814193" h="10692384">
                <a:moveTo>
                  <a:pt x="1694053" y="10692384"/>
                </a:moveTo>
                <a:lnTo>
                  <a:pt x="1694053" y="0"/>
                </a:lnTo>
                <a:lnTo>
                  <a:pt x="1729613" y="0"/>
                </a:lnTo>
                <a:lnTo>
                  <a:pt x="1729613" y="10692384"/>
                </a:lnTo>
                <a:close/>
              </a:path>
              <a:path w="2814193" h="10692384">
                <a:moveTo>
                  <a:pt x="1761998" y="10692384"/>
                </a:moveTo>
                <a:lnTo>
                  <a:pt x="1761998" y="0"/>
                </a:lnTo>
                <a:lnTo>
                  <a:pt x="1797558" y="0"/>
                </a:lnTo>
                <a:lnTo>
                  <a:pt x="1797558" y="10692384"/>
                </a:lnTo>
                <a:close/>
              </a:path>
              <a:path w="2814193" h="10692384">
                <a:moveTo>
                  <a:pt x="1829943" y="10692384"/>
                </a:moveTo>
                <a:lnTo>
                  <a:pt x="1829943" y="0"/>
                </a:lnTo>
                <a:lnTo>
                  <a:pt x="1865503" y="0"/>
                </a:lnTo>
                <a:lnTo>
                  <a:pt x="1865503" y="10692384"/>
                </a:lnTo>
                <a:close/>
              </a:path>
              <a:path w="2814193" h="10692384">
                <a:moveTo>
                  <a:pt x="1897876" y="10692384"/>
                </a:moveTo>
                <a:lnTo>
                  <a:pt x="1897876" y="0"/>
                </a:lnTo>
                <a:lnTo>
                  <a:pt x="1932801" y="0"/>
                </a:lnTo>
                <a:lnTo>
                  <a:pt x="1932801" y="10692384"/>
                </a:lnTo>
                <a:close/>
              </a:path>
              <a:path w="2814193" h="10692384">
                <a:moveTo>
                  <a:pt x="1965199" y="10692384"/>
                </a:moveTo>
                <a:lnTo>
                  <a:pt x="1965199" y="0"/>
                </a:lnTo>
                <a:lnTo>
                  <a:pt x="2000758" y="0"/>
                </a:lnTo>
                <a:lnTo>
                  <a:pt x="2000758" y="10692384"/>
                </a:lnTo>
                <a:close/>
              </a:path>
              <a:path w="2814193" h="10692384">
                <a:moveTo>
                  <a:pt x="2033143" y="10692384"/>
                </a:moveTo>
                <a:lnTo>
                  <a:pt x="2033143" y="0"/>
                </a:lnTo>
                <a:lnTo>
                  <a:pt x="2068703" y="0"/>
                </a:lnTo>
                <a:lnTo>
                  <a:pt x="2068703" y="10692384"/>
                </a:lnTo>
                <a:close/>
              </a:path>
              <a:path w="2814193" h="10692384">
                <a:moveTo>
                  <a:pt x="2101076" y="10692384"/>
                </a:moveTo>
                <a:lnTo>
                  <a:pt x="2101076" y="0"/>
                </a:lnTo>
                <a:lnTo>
                  <a:pt x="2136649" y="0"/>
                </a:lnTo>
                <a:lnTo>
                  <a:pt x="2136649" y="10692384"/>
                </a:lnTo>
                <a:close/>
              </a:path>
              <a:path w="2814193" h="10692384">
                <a:moveTo>
                  <a:pt x="2169033" y="10692384"/>
                </a:moveTo>
                <a:lnTo>
                  <a:pt x="2169033" y="0"/>
                </a:lnTo>
                <a:lnTo>
                  <a:pt x="2203958" y="0"/>
                </a:lnTo>
                <a:lnTo>
                  <a:pt x="2203958" y="10692384"/>
                </a:lnTo>
                <a:close/>
              </a:path>
              <a:path w="2814193" h="10692384">
                <a:moveTo>
                  <a:pt x="2236343" y="10692384"/>
                </a:moveTo>
                <a:lnTo>
                  <a:pt x="2236343" y="0"/>
                </a:lnTo>
                <a:lnTo>
                  <a:pt x="2271903" y="0"/>
                </a:lnTo>
                <a:lnTo>
                  <a:pt x="2271903" y="10692384"/>
                </a:lnTo>
                <a:close/>
              </a:path>
              <a:path w="2814193" h="10692384">
                <a:moveTo>
                  <a:pt x="2304288" y="10692384"/>
                </a:moveTo>
                <a:lnTo>
                  <a:pt x="2304288" y="0"/>
                </a:lnTo>
                <a:lnTo>
                  <a:pt x="2339861" y="0"/>
                </a:lnTo>
                <a:lnTo>
                  <a:pt x="2339861" y="10692384"/>
                </a:lnTo>
                <a:close/>
              </a:path>
              <a:path w="2814193" h="10692384">
                <a:moveTo>
                  <a:pt x="2372233" y="10692384"/>
                </a:moveTo>
                <a:lnTo>
                  <a:pt x="2372233" y="0"/>
                </a:lnTo>
                <a:lnTo>
                  <a:pt x="2407793" y="0"/>
                </a:lnTo>
                <a:lnTo>
                  <a:pt x="2407793" y="10692384"/>
                </a:lnTo>
                <a:close/>
              </a:path>
              <a:path w="2814193" h="10692384">
                <a:moveTo>
                  <a:pt x="2440178" y="10692384"/>
                </a:moveTo>
                <a:lnTo>
                  <a:pt x="2440178" y="0"/>
                </a:lnTo>
                <a:lnTo>
                  <a:pt x="2475103" y="0"/>
                </a:lnTo>
                <a:lnTo>
                  <a:pt x="2475103" y="10692384"/>
                </a:lnTo>
                <a:close/>
              </a:path>
              <a:path w="2814193" h="10692384">
                <a:moveTo>
                  <a:pt x="2507488" y="10692384"/>
                </a:moveTo>
                <a:lnTo>
                  <a:pt x="2507488" y="0"/>
                </a:lnTo>
                <a:lnTo>
                  <a:pt x="2543061" y="0"/>
                </a:lnTo>
                <a:lnTo>
                  <a:pt x="2543061" y="10692384"/>
                </a:lnTo>
                <a:close/>
              </a:path>
              <a:path w="2814193" h="10692384">
                <a:moveTo>
                  <a:pt x="2575433" y="10692384"/>
                </a:moveTo>
                <a:lnTo>
                  <a:pt x="2575433" y="0"/>
                </a:lnTo>
                <a:lnTo>
                  <a:pt x="2610993" y="0"/>
                </a:lnTo>
                <a:lnTo>
                  <a:pt x="2610993" y="10692384"/>
                </a:lnTo>
                <a:close/>
              </a:path>
              <a:path w="2814193" h="10692384">
                <a:moveTo>
                  <a:pt x="2643378" y="10692384"/>
                </a:moveTo>
                <a:lnTo>
                  <a:pt x="2643378" y="0"/>
                </a:lnTo>
                <a:lnTo>
                  <a:pt x="2678938" y="0"/>
                </a:lnTo>
                <a:lnTo>
                  <a:pt x="2678938" y="10692384"/>
                </a:lnTo>
                <a:close/>
              </a:path>
              <a:path w="2814193" h="10692384">
                <a:moveTo>
                  <a:pt x="2711324" y="10692384"/>
                </a:moveTo>
                <a:lnTo>
                  <a:pt x="2711324" y="0"/>
                </a:lnTo>
                <a:lnTo>
                  <a:pt x="2746249" y="0"/>
                </a:lnTo>
                <a:lnTo>
                  <a:pt x="2746249" y="10692384"/>
                </a:lnTo>
                <a:close/>
              </a:path>
              <a:path w="2814193" h="10692384">
                <a:moveTo>
                  <a:pt x="2778646" y="10692384"/>
                </a:moveTo>
                <a:lnTo>
                  <a:pt x="2778646" y="0"/>
                </a:lnTo>
                <a:lnTo>
                  <a:pt x="2814193" y="0"/>
                </a:lnTo>
                <a:lnTo>
                  <a:pt x="2814193" y="10692384"/>
                </a:lnTo>
                <a:close/>
              </a:path>
            </a:pathLst>
          </a:custGeom>
          <a:solidFill>
            <a:srgbClr val="404041"/>
          </a:solidFill>
        </p:spPr>
        <p:txBody>
          <a:bodyPr wrap="square" lIns="0" tIns="0" rIns="0" bIns="0" rtlCol="0">
            <a:noAutofit/>
          </a:bodyPr>
          <a:lstStyle/>
          <a:p>
            <a:endParaRPr/>
          </a:p>
        </p:txBody>
      </p:sp>
      <p:sp>
        <p:nvSpPr>
          <p:cNvPr id="18" name="object 18"/>
          <p:cNvSpPr/>
          <p:nvPr/>
        </p:nvSpPr>
        <p:spPr>
          <a:xfrm>
            <a:off x="0" y="5138926"/>
            <a:ext cx="5551932" cy="5552822"/>
          </a:xfrm>
          <a:custGeom>
            <a:avLst/>
            <a:gdLst/>
            <a:ahLst/>
            <a:cxnLst/>
            <a:rect l="l" t="t" r="r" b="b"/>
            <a:pathLst>
              <a:path w="5551932" h="5552822">
                <a:moveTo>
                  <a:pt x="0" y="5552822"/>
                </a:moveTo>
                <a:lnTo>
                  <a:pt x="0" y="1"/>
                </a:lnTo>
                <a:lnTo>
                  <a:pt x="5551932" y="5552822"/>
                </a:lnTo>
                <a:close/>
              </a:path>
            </a:pathLst>
          </a:custGeom>
          <a:solidFill>
            <a:srgbClr val="47A5AE"/>
          </a:solidFill>
        </p:spPr>
        <p:txBody>
          <a:bodyPr wrap="square" lIns="0" tIns="0" rIns="0" bIns="0" rtlCol="0">
            <a:noAutofit/>
          </a:bodyPr>
          <a:lstStyle/>
          <a:p>
            <a:endParaRPr/>
          </a:p>
        </p:txBody>
      </p:sp>
      <p:pic>
        <p:nvPicPr>
          <p:cNvPr id="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6959"/>
            <a:ext cx="4533900" cy="4535424"/>
          </a:xfrm>
          <a:prstGeom prst="rect">
            <a:avLst/>
          </a:prstGeom>
        </p:spPr>
      </p:pic>
      <p:sp>
        <p:nvSpPr>
          <p:cNvPr id="19" name="object 19"/>
          <p:cNvSpPr/>
          <p:nvPr/>
        </p:nvSpPr>
        <p:spPr>
          <a:xfrm>
            <a:off x="1" y="0"/>
            <a:ext cx="7560564" cy="10692384"/>
          </a:xfrm>
          <a:custGeom>
            <a:avLst/>
            <a:gdLst/>
            <a:ahLst/>
            <a:cxnLst/>
            <a:rect l="l" t="t" r="r" b="b"/>
            <a:pathLst>
              <a:path w="7560564" h="10692384">
                <a:moveTo>
                  <a:pt x="7559930" y="4357510"/>
                </a:moveTo>
                <a:lnTo>
                  <a:pt x="3203702" y="0"/>
                </a:lnTo>
                <a:lnTo>
                  <a:pt x="7560564" y="0"/>
                </a:lnTo>
                <a:lnTo>
                  <a:pt x="7560564" y="4357510"/>
                </a:lnTo>
                <a:close/>
              </a:path>
              <a:path w="7560564" h="10692384">
                <a:moveTo>
                  <a:pt x="0" y="10692384"/>
                </a:moveTo>
                <a:lnTo>
                  <a:pt x="0" y="6158358"/>
                </a:lnTo>
                <a:lnTo>
                  <a:pt x="4533392" y="10692384"/>
                </a:lnTo>
                <a:close/>
              </a:path>
            </a:pathLst>
          </a:custGeom>
          <a:solidFill>
            <a:srgbClr val="231F20"/>
          </a:solidFill>
        </p:spPr>
        <p:txBody>
          <a:bodyPr wrap="square" lIns="0" tIns="0" rIns="0" bIns="0" rtlCol="0">
            <a:noAutofit/>
          </a:bodyPr>
          <a:lstStyle/>
          <a:p>
            <a:endParaRPr/>
          </a:p>
        </p:txBody>
      </p:sp>
      <p:sp>
        <p:nvSpPr>
          <p:cNvPr id="20" name="object 20"/>
          <p:cNvSpPr/>
          <p:nvPr/>
        </p:nvSpPr>
        <p:spPr>
          <a:xfrm>
            <a:off x="4076704" y="0"/>
            <a:ext cx="3483864" cy="3484741"/>
          </a:xfrm>
          <a:custGeom>
            <a:avLst/>
            <a:gdLst/>
            <a:ahLst/>
            <a:cxnLst/>
            <a:rect l="l" t="t" r="r" b="b"/>
            <a:pathLst>
              <a:path w="3483864" h="3484741">
                <a:moveTo>
                  <a:pt x="0" y="0"/>
                </a:moveTo>
                <a:lnTo>
                  <a:pt x="3483864" y="0"/>
                </a:lnTo>
                <a:lnTo>
                  <a:pt x="3483864" y="3484741"/>
                </a:lnTo>
                <a:close/>
              </a:path>
            </a:pathLst>
          </a:custGeom>
          <a:solidFill>
            <a:srgbClr val="47A5AE"/>
          </a:solidFill>
        </p:spPr>
        <p:txBody>
          <a:bodyPr wrap="square" lIns="0" tIns="0" rIns="0" bIns="0" rtlCol="0">
            <a:noAutofit/>
          </a:bodyPr>
          <a:lstStyle/>
          <a:p>
            <a:endParaRPr/>
          </a:p>
        </p:txBody>
      </p:sp>
      <p:pic>
        <p:nvPicPr>
          <p:cNvPr id="12" name="Image"/>
          <p:cNvPicPr>
            <a:picLocks noChangeAspect="1"/>
          </p:cNvPicPr>
          <p:nvPr/>
        </p:nvPicPr>
        <p:blipFill rotWithShape="1">
          <a:blip r:embed="rId3">
            <a:extLst>
              <a:ext uri="{28A0092B-C50C-407E-A947-70E740481C1C}">
                <a14:useLocalDpi xmlns:a14="http://schemas.microsoft.com/office/drawing/2010/main" val="0"/>
              </a:ext>
            </a:extLst>
          </a:blip>
          <a:srcRect t="30936" r="27699"/>
          <a:stretch/>
        </p:blipFill>
        <p:spPr>
          <a:xfrm>
            <a:off x="0" y="6185409"/>
            <a:ext cx="4587081" cy="4507991"/>
          </a:xfrm>
          <a:prstGeom prst="rect">
            <a:avLst/>
          </a:prstGeom>
        </p:spPr>
      </p:pic>
      <p:sp>
        <p:nvSpPr>
          <p:cNvPr id="2" name="TextBox 1">
            <a:extLst>
              <a:ext uri="{FF2B5EF4-FFF2-40B4-BE49-F238E27FC236}">
                <a16:creationId xmlns:a16="http://schemas.microsoft.com/office/drawing/2014/main" id="{9A1645A3-C309-3DB9-869B-0F67002582B3}"/>
              </a:ext>
            </a:extLst>
          </p:cNvPr>
          <p:cNvSpPr txBox="1"/>
          <p:nvPr/>
        </p:nvSpPr>
        <p:spPr>
          <a:xfrm>
            <a:off x="1496219" y="4203700"/>
            <a:ext cx="4651851" cy="707886"/>
          </a:xfrm>
          <a:prstGeom prst="rect">
            <a:avLst/>
          </a:prstGeom>
          <a:noFill/>
        </p:spPr>
        <p:txBody>
          <a:bodyPr wrap="none" rtlCol="0">
            <a:spAutoFit/>
          </a:bodyPr>
          <a:lstStyle/>
          <a:p>
            <a:pPr algn="ctr"/>
            <a:r>
              <a:rPr lang="en-US" sz="2000" dirty="0">
                <a:solidFill>
                  <a:schemeClr val="bg1"/>
                </a:solidFill>
              </a:rPr>
              <a:t>“We simply want to make what they want”</a:t>
            </a:r>
          </a:p>
          <a:p>
            <a:pPr algn="ctr"/>
            <a:r>
              <a:rPr lang="en-US" sz="2000" dirty="0">
                <a:solidFill>
                  <a:schemeClr val="bg1"/>
                </a:solidFill>
              </a:rPr>
              <a:t>“Be Kind with all kind”</a:t>
            </a:r>
          </a:p>
        </p:txBody>
      </p:sp>
      <p:pic>
        <p:nvPicPr>
          <p:cNvPr id="5" name="Picture 4">
            <a:extLst>
              <a:ext uri="{FF2B5EF4-FFF2-40B4-BE49-F238E27FC236}">
                <a16:creationId xmlns:a16="http://schemas.microsoft.com/office/drawing/2014/main" id="{A0F874C6-C001-CAD0-044F-240983FB6DE0}"/>
              </a:ext>
            </a:extLst>
          </p:cNvPr>
          <p:cNvPicPr>
            <a:picLocks noChangeAspect="1"/>
          </p:cNvPicPr>
          <p:nvPr/>
        </p:nvPicPr>
        <p:blipFill rotWithShape="1">
          <a:blip r:embed="rId4"/>
          <a:srcRect b="17121"/>
          <a:stretch/>
        </p:blipFill>
        <p:spPr>
          <a:xfrm>
            <a:off x="162719" y="8892032"/>
            <a:ext cx="2473451" cy="141401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stack of wood planks on a tile floor&#10;&#10;Description automatically generated with medium confidence">
            <a:extLst>
              <a:ext uri="{FF2B5EF4-FFF2-40B4-BE49-F238E27FC236}">
                <a16:creationId xmlns:a16="http://schemas.microsoft.com/office/drawing/2014/main" id="{F8EC4D5D-E318-CD53-4BCE-66F6ADF4D9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88" b="43824"/>
          <a:stretch/>
        </p:blipFill>
        <p:spPr>
          <a:xfrm rot="1545001">
            <a:off x="2957297" y="5812654"/>
            <a:ext cx="3525900" cy="2971800"/>
          </a:xfrm>
          <a:prstGeom prst="rect">
            <a:avLst/>
          </a:prstGeom>
          <a:scene3d>
            <a:camera prst="perspectiveHeroicExtremeLeftFacing">
              <a:rot lat="21172043" lon="1821644" rev="21383805"/>
            </a:camera>
            <a:lightRig rig="threePt" dir="t"/>
          </a:scene3d>
        </p:spPr>
      </p:pic>
      <p:sp>
        <p:nvSpPr>
          <p:cNvPr id="16" name="text 1">
            <a:extLst>
              <a:ext uri="{FF2B5EF4-FFF2-40B4-BE49-F238E27FC236}">
                <a16:creationId xmlns:a16="http://schemas.microsoft.com/office/drawing/2014/main" id="{9590C10A-4CFE-5D51-7BE0-5A1A8C440114}"/>
              </a:ext>
            </a:extLst>
          </p:cNvPr>
          <p:cNvSpPr txBox="1"/>
          <p:nvPr/>
        </p:nvSpPr>
        <p:spPr>
          <a:xfrm>
            <a:off x="886619" y="3060700"/>
            <a:ext cx="36576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WOOD WORKS</a:t>
            </a:r>
            <a:endParaRPr sz="2400" b="1" dirty="0">
              <a:solidFill>
                <a:srgbClr val="48C1C4"/>
              </a:solidFill>
              <a:latin typeface="Arial"/>
              <a:cs typeface="Arial"/>
            </a:endParaRPr>
          </a:p>
        </p:txBody>
      </p:sp>
      <p:sp>
        <p:nvSpPr>
          <p:cNvPr id="10" name="TextBox 9">
            <a:extLst>
              <a:ext uri="{FF2B5EF4-FFF2-40B4-BE49-F238E27FC236}">
                <a16:creationId xmlns:a16="http://schemas.microsoft.com/office/drawing/2014/main" id="{1F4E9941-B52E-D2AB-8D5A-A27992BB211E}"/>
              </a:ext>
            </a:extLst>
          </p:cNvPr>
          <p:cNvSpPr txBox="1"/>
          <p:nvPr/>
        </p:nvSpPr>
        <p:spPr>
          <a:xfrm>
            <a:off x="200819" y="3746500"/>
            <a:ext cx="3657600" cy="1475789"/>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just"/>
            <a:endParaRPr lang="en-US" dirty="0"/>
          </a:p>
          <a:p>
            <a:pPr algn="just"/>
            <a:r>
              <a:rPr lang="en-US" dirty="0"/>
              <a:t>We captures the elegance, craftsmanship, and timeless appeal of woodwork. It highlights the artistic nature of working with wood and emphasizes the value it adds to construction projects, evoking a sense of beauty, sophistication, and attention to detail.</a:t>
            </a:r>
          </a:p>
        </p:txBody>
      </p:sp>
      <p:sp>
        <p:nvSpPr>
          <p:cNvPr id="21" name="TextBox 20">
            <a:extLst>
              <a:ext uri="{FF2B5EF4-FFF2-40B4-BE49-F238E27FC236}">
                <a16:creationId xmlns:a16="http://schemas.microsoft.com/office/drawing/2014/main" id="{8601A68D-187F-8B32-6271-83F0F392D074}"/>
              </a:ext>
            </a:extLst>
          </p:cNvPr>
          <p:cNvSpPr txBox="1"/>
          <p:nvPr/>
        </p:nvSpPr>
        <p:spPr>
          <a:xfrm>
            <a:off x="124619" y="3441700"/>
            <a:ext cx="3606800" cy="421654"/>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ctr"/>
            <a:r>
              <a:rPr lang="en-US" b="1" dirty="0"/>
              <a:t>"Unleash the Timeless Artistry of Woodwork in Your Construction Projects"</a:t>
            </a:r>
          </a:p>
        </p:txBody>
      </p:sp>
      <p:sp>
        <p:nvSpPr>
          <p:cNvPr id="15" name="Freeform: Shape 14">
            <a:extLst>
              <a:ext uri="{FF2B5EF4-FFF2-40B4-BE49-F238E27FC236}">
                <a16:creationId xmlns:a16="http://schemas.microsoft.com/office/drawing/2014/main" id="{03B5DCDF-F1CD-6C64-D226-D0539E83B3D5}"/>
              </a:ext>
            </a:extLst>
          </p:cNvPr>
          <p:cNvSpPr/>
          <p:nvPr/>
        </p:nvSpPr>
        <p:spPr>
          <a:xfrm rot="10800000">
            <a:off x="4605338" y="789940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42918DD-355A-8610-801D-426CD3F3769C}"/>
              </a:ext>
            </a:extLst>
          </p:cNvPr>
          <p:cNvSpPr txBox="1"/>
          <p:nvPr/>
        </p:nvSpPr>
        <p:spPr>
          <a:xfrm>
            <a:off x="200819" y="5270500"/>
            <a:ext cx="2819400" cy="3307829"/>
          </a:xfrm>
          <a:prstGeom prst="rect">
            <a:avLst/>
          </a:prstGeom>
        </p:spPr>
        <p:txBody>
          <a:bodyPr vert="horz" wrap="square" lIns="0" tIns="0" rIns="0" bIns="0" rtlCol="0">
            <a:spAutoFit/>
          </a:bodyPr>
          <a:lstStyle>
            <a:defPPr>
              <a:defRPr lang="en-US"/>
            </a:defPPr>
            <a:lvl1pPr algn="just">
              <a:lnSpc>
                <a:spcPct val="100000"/>
              </a:lnSpc>
              <a:defRPr sz="1370" spc="10">
                <a:latin typeface="Arial"/>
                <a:cs typeface="Arial"/>
              </a:defRPr>
            </a:lvl1pPr>
          </a:lstStyle>
          <a:p>
            <a:r>
              <a:rPr lang="en-US" dirty="0"/>
              <a:t>Key services as follows,</a:t>
            </a:r>
          </a:p>
          <a:p>
            <a:endParaRPr lang="en-US" dirty="0"/>
          </a:p>
          <a:p>
            <a:pPr marL="285750" indent="-285750">
              <a:lnSpc>
                <a:spcPct val="200000"/>
              </a:lnSpc>
              <a:buFont typeface="Arial" panose="020B0604020202020204" pitchFamily="34" charset="0"/>
              <a:buChar char="•"/>
            </a:pPr>
            <a:r>
              <a:rPr lang="en-US" dirty="0"/>
              <a:t>Custom Carpentry</a:t>
            </a:r>
          </a:p>
          <a:p>
            <a:pPr marL="285750" indent="-285750">
              <a:lnSpc>
                <a:spcPct val="200000"/>
              </a:lnSpc>
              <a:buFont typeface="Arial" panose="020B0604020202020204" pitchFamily="34" charset="0"/>
              <a:buChar char="•"/>
            </a:pPr>
            <a:r>
              <a:rPr lang="en-US" dirty="0"/>
              <a:t> Installation and Finishing</a:t>
            </a:r>
          </a:p>
          <a:p>
            <a:pPr marL="285750" indent="-285750">
              <a:lnSpc>
                <a:spcPct val="200000"/>
              </a:lnSpc>
              <a:buFont typeface="Arial" panose="020B0604020202020204" pitchFamily="34" charset="0"/>
              <a:buChar char="•"/>
            </a:pPr>
            <a:r>
              <a:rPr lang="en-US" dirty="0"/>
              <a:t>Restoration and Repair</a:t>
            </a:r>
          </a:p>
          <a:p>
            <a:pPr marL="285750" indent="-285750">
              <a:lnSpc>
                <a:spcPct val="200000"/>
              </a:lnSpc>
              <a:buFont typeface="Arial" panose="020B0604020202020204" pitchFamily="34" charset="0"/>
              <a:buChar char="•"/>
            </a:pPr>
            <a:r>
              <a:rPr lang="en-US" dirty="0"/>
              <a:t>Design Collaboration</a:t>
            </a:r>
          </a:p>
          <a:p>
            <a:pPr marL="285750" indent="-285750">
              <a:lnSpc>
                <a:spcPct val="200000"/>
              </a:lnSpc>
              <a:buFont typeface="Arial" panose="020B0604020202020204" pitchFamily="34" charset="0"/>
              <a:buChar char="•"/>
            </a:pPr>
            <a:r>
              <a:rPr lang="en-US" dirty="0"/>
              <a:t>Attention to Detail</a:t>
            </a:r>
          </a:p>
          <a:p>
            <a:pPr marL="285750" indent="-285750">
              <a:lnSpc>
                <a:spcPct val="200000"/>
              </a:lnSpc>
              <a:buFont typeface="Arial" panose="020B0604020202020204" pitchFamily="34" charset="0"/>
              <a:buChar char="•"/>
            </a:pPr>
            <a:r>
              <a:rPr lang="en-US" dirty="0"/>
              <a:t>Integration with Other Trades </a:t>
            </a:r>
          </a:p>
          <a:p>
            <a:pPr marL="285750" indent="-285750">
              <a:lnSpc>
                <a:spcPct val="200000"/>
              </a:lnSpc>
              <a:buFont typeface="Arial" panose="020B0604020202020204" pitchFamily="34" charset="0"/>
              <a:buChar char="•"/>
            </a:pPr>
            <a:r>
              <a:rPr lang="en-US" dirty="0"/>
              <a:t>Durability and Longevity</a:t>
            </a:r>
          </a:p>
        </p:txBody>
      </p:sp>
      <p:pic>
        <p:nvPicPr>
          <p:cNvPr id="8" name="Picture 7" descr="A picture containing furniture, indoor, wardrobe, cupboard&#10;&#10;Description automatically generated">
            <a:extLst>
              <a:ext uri="{FF2B5EF4-FFF2-40B4-BE49-F238E27FC236}">
                <a16:creationId xmlns:a16="http://schemas.microsoft.com/office/drawing/2014/main" id="{023F537D-EDF5-78BE-20EB-035FE2DCCA3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918" r="3676" b="11848"/>
          <a:stretch/>
        </p:blipFill>
        <p:spPr>
          <a:xfrm>
            <a:off x="3629819" y="286602"/>
            <a:ext cx="3669944" cy="5773193"/>
          </a:xfrm>
          <a:prstGeom prst="rect">
            <a:avLst/>
          </a:prstGeom>
          <a:scene3d>
            <a:camera prst="perspectiveHeroicExtremeLeftFacing">
              <a:rot lat="600000" lon="1800000" rev="21425485"/>
            </a:camera>
            <a:lightRig rig="threePt" dir="t"/>
          </a:scene3d>
        </p:spPr>
      </p:pic>
      <p:pic>
        <p:nvPicPr>
          <p:cNvPr id="54" name="Picture 53">
            <a:extLst>
              <a:ext uri="{FF2B5EF4-FFF2-40B4-BE49-F238E27FC236}">
                <a16:creationId xmlns:a16="http://schemas.microsoft.com/office/drawing/2014/main" id="{76AC9EAF-5148-CD56-1771-956363541576}"/>
              </a:ext>
            </a:extLst>
          </p:cNvPr>
          <p:cNvPicPr>
            <a:picLocks noChangeAspect="1"/>
          </p:cNvPicPr>
          <p:nvPr/>
        </p:nvPicPr>
        <p:blipFill rotWithShape="1">
          <a:blip r:embed="rId5"/>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214623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1">
            <a:extLst>
              <a:ext uri="{FF2B5EF4-FFF2-40B4-BE49-F238E27FC236}">
                <a16:creationId xmlns:a16="http://schemas.microsoft.com/office/drawing/2014/main" id="{9590C10A-4CFE-5D51-7BE0-5A1A8C440114}"/>
              </a:ext>
            </a:extLst>
          </p:cNvPr>
          <p:cNvSpPr txBox="1"/>
          <p:nvPr/>
        </p:nvSpPr>
        <p:spPr>
          <a:xfrm>
            <a:off x="277019" y="2984500"/>
            <a:ext cx="36576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FUMIGATION WORKS</a:t>
            </a:r>
            <a:endParaRPr sz="2400" b="1" dirty="0">
              <a:solidFill>
                <a:srgbClr val="48C1C4"/>
              </a:solidFill>
              <a:latin typeface="Arial"/>
              <a:cs typeface="Arial"/>
            </a:endParaRPr>
          </a:p>
        </p:txBody>
      </p:sp>
      <p:sp>
        <p:nvSpPr>
          <p:cNvPr id="10" name="TextBox 9">
            <a:extLst>
              <a:ext uri="{FF2B5EF4-FFF2-40B4-BE49-F238E27FC236}">
                <a16:creationId xmlns:a16="http://schemas.microsoft.com/office/drawing/2014/main" id="{1F4E9941-B52E-D2AB-8D5A-A27992BB211E}"/>
              </a:ext>
            </a:extLst>
          </p:cNvPr>
          <p:cNvSpPr txBox="1"/>
          <p:nvPr/>
        </p:nvSpPr>
        <p:spPr>
          <a:xfrm>
            <a:off x="277019" y="3975100"/>
            <a:ext cx="3657600" cy="1264962"/>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just"/>
            <a:r>
              <a:rPr lang="en-US" dirty="0"/>
              <a:t>Our company's expertise and effectiveness in eradicating pests through fumigation. It conveys the promise of creating a pest-free paradise, emphasizing the removal of pests and the restoration of a clean and comfortable environment.</a:t>
            </a:r>
          </a:p>
        </p:txBody>
      </p:sp>
      <p:sp>
        <p:nvSpPr>
          <p:cNvPr id="21" name="TextBox 20">
            <a:extLst>
              <a:ext uri="{FF2B5EF4-FFF2-40B4-BE49-F238E27FC236}">
                <a16:creationId xmlns:a16="http://schemas.microsoft.com/office/drawing/2014/main" id="{8601A68D-187F-8B32-6271-83F0F392D074}"/>
              </a:ext>
            </a:extLst>
          </p:cNvPr>
          <p:cNvSpPr txBox="1"/>
          <p:nvPr/>
        </p:nvSpPr>
        <p:spPr>
          <a:xfrm>
            <a:off x="124619" y="3441700"/>
            <a:ext cx="3606800" cy="421654"/>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ctr"/>
            <a:r>
              <a:rPr lang="en-US" b="1" dirty="0"/>
              <a:t>"Pest Eradication Experts </a:t>
            </a:r>
          </a:p>
          <a:p>
            <a:pPr algn="ctr"/>
            <a:r>
              <a:rPr lang="en-US" b="1" dirty="0"/>
              <a:t>Unleashing a Pest-Free Paradise"</a:t>
            </a:r>
          </a:p>
        </p:txBody>
      </p:sp>
      <p:sp>
        <p:nvSpPr>
          <p:cNvPr id="15" name="Freeform: Shape 14">
            <a:extLst>
              <a:ext uri="{FF2B5EF4-FFF2-40B4-BE49-F238E27FC236}">
                <a16:creationId xmlns:a16="http://schemas.microsoft.com/office/drawing/2014/main" id="{03B5DCDF-F1CD-6C64-D226-D0539E83B3D5}"/>
              </a:ext>
            </a:extLst>
          </p:cNvPr>
          <p:cNvSpPr/>
          <p:nvPr/>
        </p:nvSpPr>
        <p:spPr>
          <a:xfrm rot="10800000">
            <a:off x="4605338" y="789940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outdoor, clothing, ground, person&#10;&#10;Description automatically generated">
            <a:extLst>
              <a:ext uri="{FF2B5EF4-FFF2-40B4-BE49-F238E27FC236}">
                <a16:creationId xmlns:a16="http://schemas.microsoft.com/office/drawing/2014/main" id="{542089D2-DAC0-83CB-C6F4-DB7BDFE65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2219" y="6261100"/>
            <a:ext cx="2683246" cy="1524000"/>
          </a:xfrm>
          <a:prstGeom prst="rect">
            <a:avLst/>
          </a:prstGeom>
          <a:ln>
            <a:solidFill>
              <a:schemeClr val="tx1"/>
            </a:solidFill>
          </a:ln>
          <a:scene3d>
            <a:camera prst="isometricOffAxis2Left"/>
            <a:lightRig rig="threePt" dir="t"/>
          </a:scene3d>
        </p:spPr>
      </p:pic>
      <p:pic>
        <p:nvPicPr>
          <p:cNvPr id="12" name="Picture 11" descr="A person standing in front of a plant&#10;&#10;Description automatically generated with low confidence">
            <a:extLst>
              <a:ext uri="{FF2B5EF4-FFF2-40B4-BE49-F238E27FC236}">
                <a16:creationId xmlns:a16="http://schemas.microsoft.com/office/drawing/2014/main" id="{A0CF0985-4E5B-75A7-E8BE-C34F51ED88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4019" y="8089900"/>
            <a:ext cx="2683247" cy="1524000"/>
          </a:xfrm>
          <a:prstGeom prst="rect">
            <a:avLst/>
          </a:prstGeom>
          <a:ln>
            <a:solidFill>
              <a:schemeClr val="tx1"/>
            </a:solidFill>
          </a:ln>
          <a:scene3d>
            <a:camera prst="isometricOffAxis2Left"/>
            <a:lightRig rig="threePt" dir="t"/>
          </a:scene3d>
        </p:spPr>
      </p:pic>
      <p:pic>
        <p:nvPicPr>
          <p:cNvPr id="23" name="Picture 22" descr="A picture containing wall, indoor, house, plaster&#10;&#10;Description automatically generated">
            <a:extLst>
              <a:ext uri="{FF2B5EF4-FFF2-40B4-BE49-F238E27FC236}">
                <a16:creationId xmlns:a16="http://schemas.microsoft.com/office/drawing/2014/main" id="{4FD45B16-DB6C-B114-80A3-3CE3F0E9C9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1192" y="4432300"/>
            <a:ext cx="2683246" cy="1524000"/>
          </a:xfrm>
          <a:prstGeom prst="rect">
            <a:avLst/>
          </a:prstGeom>
          <a:ln>
            <a:solidFill>
              <a:schemeClr val="tx1"/>
            </a:solidFill>
          </a:ln>
          <a:scene3d>
            <a:camera prst="isometricOffAxis2Left"/>
            <a:lightRig rig="threePt" dir="t"/>
          </a:scene3d>
        </p:spPr>
      </p:pic>
      <p:pic>
        <p:nvPicPr>
          <p:cNvPr id="2050" name="Picture 2" descr="pest control professional team exterminating insects">
            <a:extLst>
              <a:ext uri="{FF2B5EF4-FFF2-40B4-BE49-F238E27FC236}">
                <a16:creationId xmlns:a16="http://schemas.microsoft.com/office/drawing/2014/main" id="{3E449143-8DFA-2D90-C0EC-DAC6221503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8720"/>
          <a:stretch/>
        </p:blipFill>
        <p:spPr bwMode="auto">
          <a:xfrm>
            <a:off x="3096419" y="212272"/>
            <a:ext cx="4313951" cy="3429000"/>
          </a:xfrm>
          <a:prstGeom prst="rect">
            <a:avLst/>
          </a:prstGeom>
          <a:scene3d>
            <a:camera prst="perspectiveHeroicExtremeLeftFacing">
              <a:rot lat="758" lon="1830292" rev="21428134"/>
            </a:camera>
            <a:lightRig rig="threePt" dir="t"/>
          </a:scene3d>
          <a:extLst>
            <a:ext uri="{909E8E84-426E-40DD-AFC4-6F175D3DCCD1}">
              <a14:hiddenFill xmlns:a14="http://schemas.microsoft.com/office/drawing/2010/main">
                <a:solidFill>
                  <a:srgbClr val="FFFFFF"/>
                </a:solidFill>
              </a14:hiddenFill>
            </a:ext>
          </a:extLst>
        </p:spPr>
      </p:pic>
      <p:sp>
        <p:nvSpPr>
          <p:cNvPr id="24" name="Freeform: Shape 23">
            <a:extLst>
              <a:ext uri="{FF2B5EF4-FFF2-40B4-BE49-F238E27FC236}">
                <a16:creationId xmlns:a16="http://schemas.microsoft.com/office/drawing/2014/main" id="{7FC45520-169B-107A-85EB-DB4C009CD60A}"/>
              </a:ext>
            </a:extLst>
          </p:cNvPr>
          <p:cNvSpPr/>
          <p:nvPr/>
        </p:nvSpPr>
        <p:spPr>
          <a:xfrm>
            <a:off x="3546475" y="2527300"/>
            <a:ext cx="142875" cy="758825"/>
          </a:xfrm>
          <a:custGeom>
            <a:avLst/>
            <a:gdLst>
              <a:gd name="connsiteX0" fmla="*/ 28575 w 142875"/>
              <a:gd name="connsiteY0" fmla="*/ 0 h 758825"/>
              <a:gd name="connsiteX1" fmla="*/ 0 w 142875"/>
              <a:gd name="connsiteY1" fmla="*/ 739775 h 758825"/>
              <a:gd name="connsiteX2" fmla="*/ 85725 w 142875"/>
              <a:gd name="connsiteY2" fmla="*/ 758825 h 758825"/>
              <a:gd name="connsiteX3" fmla="*/ 142875 w 142875"/>
              <a:gd name="connsiteY3" fmla="*/ 19050 h 758825"/>
              <a:gd name="connsiteX4" fmla="*/ 28575 w 142875"/>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758825">
                <a:moveTo>
                  <a:pt x="28575" y="0"/>
                </a:moveTo>
                <a:lnTo>
                  <a:pt x="0" y="739775"/>
                </a:lnTo>
                <a:lnTo>
                  <a:pt x="85725" y="758825"/>
                </a:lnTo>
                <a:lnTo>
                  <a:pt x="142875" y="19050"/>
                </a:lnTo>
                <a:lnTo>
                  <a:pt x="28575" y="0"/>
                </a:lnTo>
                <a:close/>
              </a:path>
            </a:pathLst>
          </a:custGeom>
          <a:solidFill>
            <a:srgbClr val="A2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793139D-B803-5E2D-09D5-FB07BED5666A}"/>
              </a:ext>
            </a:extLst>
          </p:cNvPr>
          <p:cNvSpPr txBox="1"/>
          <p:nvPr/>
        </p:nvSpPr>
        <p:spPr>
          <a:xfrm>
            <a:off x="277019" y="5270500"/>
            <a:ext cx="7591424" cy="3307829"/>
          </a:xfrm>
          <a:prstGeom prst="rect">
            <a:avLst/>
          </a:prstGeom>
        </p:spPr>
        <p:txBody>
          <a:bodyPr vert="horz" wrap="square" lIns="0" tIns="0" rIns="0" bIns="0" rtlCol="0">
            <a:spAutoFit/>
          </a:bodyPr>
          <a:lstStyle>
            <a:defPPr>
              <a:defRPr lang="en-US"/>
            </a:defPPr>
            <a:lvl1pPr algn="just">
              <a:lnSpc>
                <a:spcPct val="100000"/>
              </a:lnSpc>
              <a:defRPr sz="1370" spc="10">
                <a:latin typeface="Arial"/>
                <a:cs typeface="Arial"/>
              </a:defRPr>
            </a:lvl1pPr>
          </a:lstStyle>
          <a:p>
            <a:pPr marL="285750" indent="-285750">
              <a:lnSpc>
                <a:spcPct val="200000"/>
              </a:lnSpc>
              <a:buFont typeface="Arial" panose="020B0604020202020204" pitchFamily="34" charset="0"/>
              <a:buChar char="•"/>
            </a:pPr>
            <a:r>
              <a:rPr lang="en-US" dirty="0"/>
              <a:t>Pest Identification</a:t>
            </a:r>
          </a:p>
          <a:p>
            <a:pPr marL="285750" indent="-285750">
              <a:lnSpc>
                <a:spcPct val="200000"/>
              </a:lnSpc>
              <a:buFont typeface="Arial" panose="020B0604020202020204" pitchFamily="34" charset="0"/>
              <a:buChar char="•"/>
            </a:pPr>
            <a:r>
              <a:rPr lang="en-US" dirty="0"/>
              <a:t>Tailored Solutions</a:t>
            </a:r>
          </a:p>
          <a:p>
            <a:pPr marL="285750" indent="-285750">
              <a:lnSpc>
                <a:spcPct val="200000"/>
              </a:lnSpc>
              <a:buFont typeface="Arial" panose="020B0604020202020204" pitchFamily="34" charset="0"/>
              <a:buChar char="•"/>
            </a:pPr>
            <a:r>
              <a:rPr lang="en-US" dirty="0"/>
              <a:t>Pre-Construction Measures </a:t>
            </a:r>
          </a:p>
          <a:p>
            <a:pPr marL="285750" indent="-285750">
              <a:lnSpc>
                <a:spcPct val="200000"/>
              </a:lnSpc>
              <a:buFont typeface="Arial" panose="020B0604020202020204" pitchFamily="34" charset="0"/>
              <a:buChar char="•"/>
            </a:pPr>
            <a:r>
              <a:rPr lang="en-US" dirty="0"/>
              <a:t>Post-Construction Treatments</a:t>
            </a:r>
          </a:p>
          <a:p>
            <a:pPr marL="285750" indent="-285750">
              <a:lnSpc>
                <a:spcPct val="200000"/>
              </a:lnSpc>
              <a:buFont typeface="Arial" panose="020B0604020202020204" pitchFamily="34" charset="0"/>
              <a:buChar char="•"/>
            </a:pPr>
            <a:r>
              <a:rPr lang="en-US" dirty="0"/>
              <a:t>Safety and Compliance </a:t>
            </a:r>
          </a:p>
          <a:p>
            <a:pPr marL="285750" indent="-285750">
              <a:lnSpc>
                <a:spcPct val="200000"/>
              </a:lnSpc>
              <a:buFont typeface="Arial" panose="020B0604020202020204" pitchFamily="34" charset="0"/>
              <a:buChar char="•"/>
            </a:pPr>
            <a:r>
              <a:rPr lang="en-US" dirty="0"/>
              <a:t>Integrated Pest Management </a:t>
            </a:r>
          </a:p>
          <a:p>
            <a:pPr marL="285750" indent="-285750">
              <a:lnSpc>
                <a:spcPct val="200000"/>
              </a:lnSpc>
              <a:buFont typeface="Arial" panose="020B0604020202020204" pitchFamily="34" charset="0"/>
              <a:buChar char="•"/>
            </a:pPr>
            <a:r>
              <a:rPr lang="en-US" dirty="0"/>
              <a:t>Expertise and Experience</a:t>
            </a:r>
          </a:p>
          <a:p>
            <a:pPr marL="285750" indent="-285750">
              <a:lnSpc>
                <a:spcPct val="200000"/>
              </a:lnSpc>
              <a:buFont typeface="Arial" panose="020B0604020202020204" pitchFamily="34" charset="0"/>
              <a:buChar char="•"/>
            </a:pPr>
            <a:r>
              <a:rPr lang="en-US" dirty="0"/>
              <a:t>Long-Term Prevention</a:t>
            </a:r>
          </a:p>
        </p:txBody>
      </p:sp>
      <p:pic>
        <p:nvPicPr>
          <p:cNvPr id="28" name="Picture 27">
            <a:extLst>
              <a:ext uri="{FF2B5EF4-FFF2-40B4-BE49-F238E27FC236}">
                <a16:creationId xmlns:a16="http://schemas.microsoft.com/office/drawing/2014/main" id="{09FD2BD4-5974-D5DB-D7C9-120010F34BFF}"/>
              </a:ext>
            </a:extLst>
          </p:cNvPr>
          <p:cNvPicPr>
            <a:picLocks noChangeAspect="1"/>
          </p:cNvPicPr>
          <p:nvPr/>
        </p:nvPicPr>
        <p:blipFill rotWithShape="1">
          <a:blip r:embed="rId6"/>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3765229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wall, toilet, bathroom&#10;&#10;Description automatically generated">
            <a:extLst>
              <a:ext uri="{FF2B5EF4-FFF2-40B4-BE49-F238E27FC236}">
                <a16:creationId xmlns:a16="http://schemas.microsoft.com/office/drawing/2014/main" id="{407E53ED-46B4-6C36-7A18-AF824B0E6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2619" y="5499100"/>
            <a:ext cx="2286000" cy="4064000"/>
          </a:xfrm>
          <a:prstGeom prst="rect">
            <a:avLst/>
          </a:prstGeom>
          <a:ln>
            <a:solidFill>
              <a:schemeClr val="tx1"/>
            </a:solidFill>
          </a:ln>
          <a:scene3d>
            <a:camera prst="isometricOffAxis2Left"/>
            <a:lightRig rig="threePt" dir="t"/>
          </a:scene3d>
        </p:spPr>
      </p:pic>
      <p:pic>
        <p:nvPicPr>
          <p:cNvPr id="42" name="Picture 41" descr="A picture containing indoor, building, floor, property&#10;&#10;Description automatically generated">
            <a:extLst>
              <a:ext uri="{FF2B5EF4-FFF2-40B4-BE49-F238E27FC236}">
                <a16:creationId xmlns:a16="http://schemas.microsoft.com/office/drawing/2014/main" id="{3B0EC553-6B9C-50BF-6DC9-809E4D765B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4" r="-1" b="15220"/>
          <a:stretch/>
        </p:blipFill>
        <p:spPr>
          <a:xfrm>
            <a:off x="5458619" y="5803900"/>
            <a:ext cx="1858254" cy="3006725"/>
          </a:xfrm>
          <a:prstGeom prst="rect">
            <a:avLst/>
          </a:prstGeom>
          <a:ln>
            <a:solidFill>
              <a:schemeClr val="tx1"/>
            </a:solidFill>
          </a:ln>
          <a:scene3d>
            <a:camera prst="isometricOffAxis2Left"/>
            <a:lightRig rig="threePt" dir="t"/>
          </a:scene3d>
        </p:spPr>
      </p:pic>
      <p:pic>
        <p:nvPicPr>
          <p:cNvPr id="50" name="Picture 49">
            <a:extLst>
              <a:ext uri="{FF2B5EF4-FFF2-40B4-BE49-F238E27FC236}">
                <a16:creationId xmlns:a16="http://schemas.microsoft.com/office/drawing/2014/main" id="{8F5DB136-E751-D8ED-774F-10BEFA87E67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3869" r="4114"/>
          <a:stretch/>
        </p:blipFill>
        <p:spPr>
          <a:xfrm>
            <a:off x="3248819" y="0"/>
            <a:ext cx="3885758" cy="3060700"/>
          </a:xfrm>
          <a:prstGeom prst="rect">
            <a:avLst/>
          </a:prstGeom>
          <a:effectLst>
            <a:outerShdw blurRad="76200" dist="12700" dir="8100000" sy="-23000" kx="800400" algn="br" rotWithShape="0">
              <a:prstClr val="black">
                <a:alpha val="20000"/>
              </a:prstClr>
            </a:outerShdw>
          </a:effectLst>
          <a:scene3d>
            <a:camera prst="perspectiveAbove">
              <a:rot lat="2099993" lon="0" rev="0"/>
            </a:camera>
            <a:lightRig rig="threePt" dir="t"/>
          </a:scene3d>
        </p:spPr>
      </p:pic>
      <p:sp>
        <p:nvSpPr>
          <p:cNvPr id="16" name="text 1">
            <a:extLst>
              <a:ext uri="{FF2B5EF4-FFF2-40B4-BE49-F238E27FC236}">
                <a16:creationId xmlns:a16="http://schemas.microsoft.com/office/drawing/2014/main" id="{9590C10A-4CFE-5D51-7BE0-5A1A8C440114}"/>
              </a:ext>
            </a:extLst>
          </p:cNvPr>
          <p:cNvSpPr txBox="1"/>
          <p:nvPr/>
        </p:nvSpPr>
        <p:spPr>
          <a:xfrm>
            <a:off x="886619" y="3365500"/>
            <a:ext cx="36576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PAINT WORKS</a:t>
            </a:r>
            <a:endParaRPr sz="2400" b="1" dirty="0">
              <a:solidFill>
                <a:srgbClr val="48C1C4"/>
              </a:solidFill>
              <a:latin typeface="Arial"/>
              <a:cs typeface="Arial"/>
            </a:endParaRPr>
          </a:p>
        </p:txBody>
      </p:sp>
      <p:sp>
        <p:nvSpPr>
          <p:cNvPr id="10" name="TextBox 9">
            <a:extLst>
              <a:ext uri="{FF2B5EF4-FFF2-40B4-BE49-F238E27FC236}">
                <a16:creationId xmlns:a16="http://schemas.microsoft.com/office/drawing/2014/main" id="{1F4E9941-B52E-D2AB-8D5A-A27992BB211E}"/>
              </a:ext>
            </a:extLst>
          </p:cNvPr>
          <p:cNvSpPr txBox="1"/>
          <p:nvPr/>
        </p:nvSpPr>
        <p:spPr>
          <a:xfrm>
            <a:off x="277019" y="4356100"/>
            <a:ext cx="3657600" cy="1054135"/>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just"/>
            <a:r>
              <a:rPr lang="en-US" dirty="0"/>
              <a:t>The captivating and transformative nature of your company's paint and coloration work. It conveys the idea of expertise, artistry, and the ability to create vibrant and visually stunning spaces through skillful craftsmanship.</a:t>
            </a:r>
          </a:p>
        </p:txBody>
      </p:sp>
      <p:sp>
        <p:nvSpPr>
          <p:cNvPr id="21" name="TextBox 20">
            <a:extLst>
              <a:ext uri="{FF2B5EF4-FFF2-40B4-BE49-F238E27FC236}">
                <a16:creationId xmlns:a16="http://schemas.microsoft.com/office/drawing/2014/main" id="{8601A68D-187F-8B32-6271-83F0F392D074}"/>
              </a:ext>
            </a:extLst>
          </p:cNvPr>
          <p:cNvSpPr txBox="1"/>
          <p:nvPr/>
        </p:nvSpPr>
        <p:spPr>
          <a:xfrm>
            <a:off x="200819" y="3746500"/>
            <a:ext cx="3606800" cy="421654"/>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ctr"/>
            <a:r>
              <a:rPr lang="en-US" b="1" dirty="0"/>
              <a:t>" Vibrant Transformations Masterful Paint and Coloration Craftsmanship"</a:t>
            </a:r>
          </a:p>
        </p:txBody>
      </p:sp>
      <p:sp>
        <p:nvSpPr>
          <p:cNvPr id="15" name="Freeform: Shape 14">
            <a:extLst>
              <a:ext uri="{FF2B5EF4-FFF2-40B4-BE49-F238E27FC236}">
                <a16:creationId xmlns:a16="http://schemas.microsoft.com/office/drawing/2014/main" id="{03B5DCDF-F1CD-6C64-D226-D0539E83B3D5}"/>
              </a:ext>
            </a:extLst>
          </p:cNvPr>
          <p:cNvSpPr/>
          <p:nvPr/>
        </p:nvSpPr>
        <p:spPr>
          <a:xfrm rot="10800000">
            <a:off x="4605338" y="789940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indoor, door handle, wall, door&#10;&#10;Description automatically generated">
            <a:extLst>
              <a:ext uri="{FF2B5EF4-FFF2-40B4-BE49-F238E27FC236}">
                <a16:creationId xmlns:a16="http://schemas.microsoft.com/office/drawing/2014/main" id="{2DBA7E5F-EEA2-5668-5B0E-9708E766E0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0819" y="3594100"/>
            <a:ext cx="3352800" cy="1885033"/>
          </a:xfrm>
          <a:prstGeom prst="rect">
            <a:avLst/>
          </a:prstGeom>
          <a:ln>
            <a:solidFill>
              <a:schemeClr val="tx1"/>
            </a:solidFill>
          </a:ln>
          <a:scene3d>
            <a:camera prst="isometricOffAxis2Left"/>
            <a:lightRig rig="threePt" dir="t"/>
          </a:scene3d>
        </p:spPr>
      </p:pic>
      <p:sp>
        <p:nvSpPr>
          <p:cNvPr id="52" name="TextBox 51">
            <a:extLst>
              <a:ext uri="{FF2B5EF4-FFF2-40B4-BE49-F238E27FC236}">
                <a16:creationId xmlns:a16="http://schemas.microsoft.com/office/drawing/2014/main" id="{614DFECB-BD4F-7E22-C591-7D83B86D9379}"/>
              </a:ext>
            </a:extLst>
          </p:cNvPr>
          <p:cNvSpPr txBox="1"/>
          <p:nvPr/>
        </p:nvSpPr>
        <p:spPr>
          <a:xfrm>
            <a:off x="200819" y="5575300"/>
            <a:ext cx="3276600" cy="3307829"/>
          </a:xfrm>
          <a:prstGeom prst="rect">
            <a:avLst/>
          </a:prstGeom>
        </p:spPr>
        <p:txBody>
          <a:bodyPr vert="horz" wrap="square" lIns="0" tIns="0" rIns="0" bIns="0" rtlCol="0">
            <a:spAutoFit/>
          </a:bodyPr>
          <a:lstStyle>
            <a:defPPr>
              <a:defRPr lang="en-US"/>
            </a:defPPr>
            <a:lvl1pPr algn="just">
              <a:lnSpc>
                <a:spcPct val="100000"/>
              </a:lnSpc>
              <a:defRPr sz="1370" spc="10">
                <a:latin typeface="Arial"/>
                <a:cs typeface="Arial"/>
              </a:defRPr>
            </a:lvl1pPr>
          </a:lstStyle>
          <a:p>
            <a:pPr marL="285750" indent="-285750">
              <a:lnSpc>
                <a:spcPct val="200000"/>
              </a:lnSpc>
              <a:buFont typeface="Arial" panose="020B0604020202020204" pitchFamily="34" charset="0"/>
              <a:buChar char="•"/>
            </a:pPr>
            <a:r>
              <a:rPr lang="en-US" dirty="0"/>
              <a:t>Color Consultation</a:t>
            </a:r>
          </a:p>
          <a:p>
            <a:pPr marL="285750" indent="-285750">
              <a:lnSpc>
                <a:spcPct val="200000"/>
              </a:lnSpc>
              <a:buFont typeface="Arial" panose="020B0604020202020204" pitchFamily="34" charset="0"/>
              <a:buChar char="•"/>
            </a:pPr>
            <a:r>
              <a:rPr lang="en-US" dirty="0"/>
              <a:t>Surface Preparation</a:t>
            </a:r>
          </a:p>
          <a:p>
            <a:pPr marL="285750" indent="-285750">
              <a:lnSpc>
                <a:spcPct val="200000"/>
              </a:lnSpc>
              <a:buFont typeface="Arial" panose="020B0604020202020204" pitchFamily="34" charset="0"/>
              <a:buChar char="•"/>
            </a:pPr>
            <a:r>
              <a:rPr lang="en-US" dirty="0"/>
              <a:t>Paint Application</a:t>
            </a:r>
          </a:p>
          <a:p>
            <a:pPr marL="285750" indent="-285750">
              <a:lnSpc>
                <a:spcPct val="200000"/>
              </a:lnSpc>
              <a:buFont typeface="Arial" panose="020B0604020202020204" pitchFamily="34" charset="0"/>
              <a:buChar char="•"/>
            </a:pPr>
            <a:r>
              <a:rPr lang="en-US" dirty="0"/>
              <a:t>Specialty Finishes</a:t>
            </a:r>
          </a:p>
          <a:p>
            <a:pPr marL="285750" indent="-285750">
              <a:lnSpc>
                <a:spcPct val="200000"/>
              </a:lnSpc>
              <a:buFont typeface="Arial" panose="020B0604020202020204" pitchFamily="34" charset="0"/>
              <a:buChar char="•"/>
            </a:pPr>
            <a:r>
              <a:rPr lang="en-US" dirty="0"/>
              <a:t>Environmentally Friendly Solutions</a:t>
            </a:r>
          </a:p>
          <a:p>
            <a:pPr marL="285750" indent="-285750">
              <a:lnSpc>
                <a:spcPct val="200000"/>
              </a:lnSpc>
              <a:buFont typeface="Arial" panose="020B0604020202020204" pitchFamily="34" charset="0"/>
              <a:buChar char="•"/>
            </a:pPr>
            <a:r>
              <a:rPr lang="en-US" dirty="0"/>
              <a:t>Restoration and Refinishing</a:t>
            </a:r>
          </a:p>
          <a:p>
            <a:pPr marL="285750" indent="-285750">
              <a:lnSpc>
                <a:spcPct val="200000"/>
              </a:lnSpc>
              <a:buFont typeface="Arial" panose="020B0604020202020204" pitchFamily="34" charset="0"/>
              <a:buChar char="•"/>
            </a:pPr>
            <a:r>
              <a:rPr lang="en-US" dirty="0"/>
              <a:t>Attention to Detail</a:t>
            </a:r>
          </a:p>
          <a:p>
            <a:pPr marL="285750" indent="-285750">
              <a:lnSpc>
                <a:spcPct val="200000"/>
              </a:lnSpc>
              <a:buFont typeface="Arial" panose="020B0604020202020204" pitchFamily="34" charset="0"/>
              <a:buChar char="•"/>
            </a:pPr>
            <a:r>
              <a:rPr lang="en-US" dirty="0"/>
              <a:t>Project Management</a:t>
            </a:r>
          </a:p>
        </p:txBody>
      </p:sp>
      <p:pic>
        <p:nvPicPr>
          <p:cNvPr id="53" name="Picture 52">
            <a:extLst>
              <a:ext uri="{FF2B5EF4-FFF2-40B4-BE49-F238E27FC236}">
                <a16:creationId xmlns:a16="http://schemas.microsoft.com/office/drawing/2014/main" id="{B661E421-02A9-A98E-4636-B656F213869C}"/>
              </a:ext>
            </a:extLst>
          </p:cNvPr>
          <p:cNvPicPr>
            <a:picLocks noChangeAspect="1"/>
          </p:cNvPicPr>
          <p:nvPr/>
        </p:nvPicPr>
        <p:blipFill rotWithShape="1">
          <a:blip r:embed="rId7"/>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90405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538FF0A-1FFC-F99C-CE98-DC692AEE909B}"/>
              </a:ext>
            </a:extLst>
          </p:cNvPr>
          <p:cNvPicPr>
            <a:picLocks noChangeAspect="1"/>
          </p:cNvPicPr>
          <p:nvPr/>
        </p:nvPicPr>
        <p:blipFill rotWithShape="1">
          <a:blip r:embed="rId2"/>
          <a:srcRect l="15548" t="9714" r="9585"/>
          <a:stretch/>
        </p:blipFill>
        <p:spPr>
          <a:xfrm>
            <a:off x="1953419" y="8366976"/>
            <a:ext cx="2895600" cy="2326424"/>
          </a:xfrm>
          <a:prstGeom prst="rect">
            <a:avLst/>
          </a:prstGeom>
          <a:ln>
            <a:noFill/>
          </a:ln>
          <a:scene3d>
            <a:camera prst="isometricOffAxis2Left"/>
            <a:lightRig rig="threePt" dir="t"/>
          </a:scene3d>
        </p:spPr>
      </p:pic>
      <p:sp>
        <p:nvSpPr>
          <p:cNvPr id="16" name="text 1">
            <a:extLst>
              <a:ext uri="{FF2B5EF4-FFF2-40B4-BE49-F238E27FC236}">
                <a16:creationId xmlns:a16="http://schemas.microsoft.com/office/drawing/2014/main" id="{9590C10A-4CFE-5D51-7BE0-5A1A8C440114}"/>
              </a:ext>
            </a:extLst>
          </p:cNvPr>
          <p:cNvSpPr txBox="1"/>
          <p:nvPr/>
        </p:nvSpPr>
        <p:spPr>
          <a:xfrm>
            <a:off x="810419" y="2984500"/>
            <a:ext cx="36576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GLASS WORKS</a:t>
            </a:r>
            <a:endParaRPr sz="2400" b="1" dirty="0">
              <a:solidFill>
                <a:srgbClr val="48C1C4"/>
              </a:solidFill>
              <a:latin typeface="Arial"/>
              <a:cs typeface="Arial"/>
            </a:endParaRPr>
          </a:p>
        </p:txBody>
      </p:sp>
      <p:sp>
        <p:nvSpPr>
          <p:cNvPr id="10" name="TextBox 9">
            <a:extLst>
              <a:ext uri="{FF2B5EF4-FFF2-40B4-BE49-F238E27FC236}">
                <a16:creationId xmlns:a16="http://schemas.microsoft.com/office/drawing/2014/main" id="{1F4E9941-B52E-D2AB-8D5A-A27992BB211E}"/>
              </a:ext>
            </a:extLst>
          </p:cNvPr>
          <p:cNvSpPr txBox="1"/>
          <p:nvPr/>
        </p:nvSpPr>
        <p:spPr>
          <a:xfrm>
            <a:off x="200819" y="3898900"/>
            <a:ext cx="3657600" cy="843308"/>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just"/>
            <a:r>
              <a:rPr lang="en-US" dirty="0"/>
              <a:t>creating transcendent and visually stunning glass creations, emphasizing the expertise, creativity, and commitment to excellence in the field of glasswork for construction projects.</a:t>
            </a:r>
          </a:p>
        </p:txBody>
      </p:sp>
      <p:sp>
        <p:nvSpPr>
          <p:cNvPr id="21" name="TextBox 20">
            <a:extLst>
              <a:ext uri="{FF2B5EF4-FFF2-40B4-BE49-F238E27FC236}">
                <a16:creationId xmlns:a16="http://schemas.microsoft.com/office/drawing/2014/main" id="{8601A68D-187F-8B32-6271-83F0F392D074}"/>
              </a:ext>
            </a:extLst>
          </p:cNvPr>
          <p:cNvSpPr txBox="1"/>
          <p:nvPr/>
        </p:nvSpPr>
        <p:spPr>
          <a:xfrm>
            <a:off x="200819" y="3365500"/>
            <a:ext cx="3606800" cy="421654"/>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ctr"/>
            <a:r>
              <a:rPr lang="en-US" b="1" dirty="0"/>
              <a:t>"Transcendent Glass Creations: Artful Glasswork for Construction Excellence"</a:t>
            </a:r>
          </a:p>
        </p:txBody>
      </p:sp>
      <p:sp>
        <p:nvSpPr>
          <p:cNvPr id="15" name="Freeform: Shape 14">
            <a:extLst>
              <a:ext uri="{FF2B5EF4-FFF2-40B4-BE49-F238E27FC236}">
                <a16:creationId xmlns:a16="http://schemas.microsoft.com/office/drawing/2014/main" id="{03B5DCDF-F1CD-6C64-D226-D0539E83B3D5}"/>
              </a:ext>
            </a:extLst>
          </p:cNvPr>
          <p:cNvSpPr/>
          <p:nvPr/>
        </p:nvSpPr>
        <p:spPr>
          <a:xfrm rot="10800000">
            <a:off x="4605338" y="789940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922A841-C77F-02FA-BD59-D0D5BA38EF20}"/>
              </a:ext>
            </a:extLst>
          </p:cNvPr>
          <p:cNvPicPr>
            <a:picLocks noChangeAspect="1"/>
          </p:cNvPicPr>
          <p:nvPr/>
        </p:nvPicPr>
        <p:blipFill rotWithShape="1">
          <a:blip r:embed="rId3"/>
          <a:srcRect l="3322" t="7150" r="4048" b="9044"/>
          <a:stretch/>
        </p:blipFill>
        <p:spPr>
          <a:xfrm>
            <a:off x="3477419" y="0"/>
            <a:ext cx="3124200" cy="2768234"/>
          </a:xfrm>
          <a:prstGeom prst="rect">
            <a:avLst/>
          </a:prstGeom>
          <a:effectLst>
            <a:outerShdw blurRad="76200" dist="12700" dir="8100000" sy="-23000" kx="800400" algn="br" rotWithShape="0">
              <a:prstClr val="black">
                <a:alpha val="20000"/>
              </a:prstClr>
            </a:outerShdw>
          </a:effectLst>
          <a:scene3d>
            <a:camera prst="perspectiveAbove">
              <a:rot lat="2099993" lon="0" rev="0"/>
            </a:camera>
            <a:lightRig rig="threePt" dir="t"/>
          </a:scene3d>
        </p:spPr>
      </p:pic>
      <p:pic>
        <p:nvPicPr>
          <p:cNvPr id="20" name="Picture 19" descr="A bathroom with a shower and sink&#10;&#10;Description automatically generated with low confidence">
            <a:extLst>
              <a:ext uri="{FF2B5EF4-FFF2-40B4-BE49-F238E27FC236}">
                <a16:creationId xmlns:a16="http://schemas.microsoft.com/office/drawing/2014/main" id="{7DA3915A-6B97-E90A-A782-EC71073C1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819" y="3365500"/>
            <a:ext cx="2743200" cy="4879173"/>
          </a:xfrm>
          <a:prstGeom prst="rect">
            <a:avLst/>
          </a:prstGeom>
          <a:ln>
            <a:solidFill>
              <a:schemeClr val="tx1"/>
            </a:solidFill>
          </a:ln>
          <a:scene3d>
            <a:camera prst="isometricOffAxis2Left"/>
            <a:lightRig rig="threePt" dir="t"/>
          </a:scene3d>
        </p:spPr>
      </p:pic>
      <p:sp>
        <p:nvSpPr>
          <p:cNvPr id="32" name="TextBox 31">
            <a:extLst>
              <a:ext uri="{FF2B5EF4-FFF2-40B4-BE49-F238E27FC236}">
                <a16:creationId xmlns:a16="http://schemas.microsoft.com/office/drawing/2014/main" id="{E5ACE329-E641-E645-66AB-AF0BCFF2BA8F}"/>
              </a:ext>
            </a:extLst>
          </p:cNvPr>
          <p:cNvSpPr txBox="1"/>
          <p:nvPr/>
        </p:nvSpPr>
        <p:spPr>
          <a:xfrm>
            <a:off x="277019" y="4889500"/>
            <a:ext cx="4800600" cy="3406510"/>
          </a:xfrm>
          <a:prstGeom prst="rect">
            <a:avLst/>
          </a:prstGeom>
        </p:spPr>
        <p:txBody>
          <a:bodyPr vert="horz" wrap="square" lIns="0" tIns="0" rIns="0" bIns="0" rtlCol="0">
            <a:spAutoFit/>
          </a:bodyPr>
          <a:lstStyle>
            <a:defPPr>
              <a:defRPr lang="en-US"/>
            </a:defPPr>
            <a:lvl1pPr marL="285750" indent="-285750" algn="just">
              <a:lnSpc>
                <a:spcPct val="200000"/>
              </a:lnSpc>
              <a:buFont typeface="Arial" panose="020B0604020202020204" pitchFamily="34" charset="0"/>
              <a:buChar char="•"/>
              <a:defRPr sz="1370" spc="10">
                <a:latin typeface="Arial"/>
                <a:cs typeface="Arial"/>
              </a:defRPr>
            </a:lvl1pPr>
          </a:lstStyle>
          <a:p>
            <a:r>
              <a:rPr lang="en-US" dirty="0"/>
              <a:t>Custom Glass Solutions:</a:t>
            </a:r>
          </a:p>
          <a:p>
            <a:r>
              <a:rPr lang="en-US" dirty="0"/>
              <a:t>Expert Installation:.</a:t>
            </a:r>
          </a:p>
          <a:p>
            <a:r>
              <a:rPr lang="en-US" dirty="0"/>
              <a:t>Natural Light Enhancement:</a:t>
            </a:r>
          </a:p>
          <a:p>
            <a:r>
              <a:rPr lang="en-US" dirty="0"/>
              <a:t>Visual Openness:.</a:t>
            </a:r>
          </a:p>
          <a:p>
            <a:r>
              <a:rPr lang="en-US" dirty="0"/>
              <a:t>Design Versatility:</a:t>
            </a:r>
          </a:p>
          <a:p>
            <a:r>
              <a:rPr lang="en-US" dirty="0"/>
              <a:t>Safety and Security:</a:t>
            </a:r>
          </a:p>
          <a:p>
            <a:r>
              <a:rPr lang="en-US" dirty="0"/>
              <a:t>Retrofitting and Restoration:.</a:t>
            </a:r>
          </a:p>
          <a:p>
            <a:r>
              <a:rPr lang="en-US" dirty="0"/>
              <a:t>Maintenance and Repairs:</a:t>
            </a:r>
          </a:p>
        </p:txBody>
      </p:sp>
      <p:pic>
        <p:nvPicPr>
          <p:cNvPr id="33" name="Picture 32">
            <a:extLst>
              <a:ext uri="{FF2B5EF4-FFF2-40B4-BE49-F238E27FC236}">
                <a16:creationId xmlns:a16="http://schemas.microsoft.com/office/drawing/2014/main" id="{8DE7B14B-FAC0-D804-A9F7-EF6B129DD02C}"/>
              </a:ext>
            </a:extLst>
          </p:cNvPr>
          <p:cNvPicPr>
            <a:picLocks noChangeAspect="1"/>
          </p:cNvPicPr>
          <p:nvPr/>
        </p:nvPicPr>
        <p:blipFill rotWithShape="1">
          <a:blip r:embed="rId5"/>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368669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ED04A9-0041-A1FF-F570-C0FE35589BE5}"/>
              </a:ext>
            </a:extLst>
          </p:cNvPr>
          <p:cNvPicPr>
            <a:picLocks noChangeAspect="1"/>
          </p:cNvPicPr>
          <p:nvPr/>
        </p:nvPicPr>
        <p:blipFill rotWithShape="1">
          <a:blip r:embed="rId2"/>
          <a:srcRect l="927" t="1172" b="1538"/>
          <a:stretch/>
        </p:blipFill>
        <p:spPr>
          <a:xfrm>
            <a:off x="4163219" y="7404100"/>
            <a:ext cx="3103527" cy="2057400"/>
          </a:xfrm>
          <a:prstGeom prst="rect">
            <a:avLst/>
          </a:prstGeom>
          <a:ln>
            <a:noFill/>
          </a:ln>
          <a:scene3d>
            <a:camera prst="isometricOffAxis2Left"/>
            <a:lightRig rig="threePt" dir="t"/>
          </a:scene3d>
        </p:spPr>
      </p:pic>
      <p:sp>
        <p:nvSpPr>
          <p:cNvPr id="16" name="text 1">
            <a:extLst>
              <a:ext uri="{FF2B5EF4-FFF2-40B4-BE49-F238E27FC236}">
                <a16:creationId xmlns:a16="http://schemas.microsoft.com/office/drawing/2014/main" id="{9590C10A-4CFE-5D51-7BE0-5A1A8C440114}"/>
              </a:ext>
            </a:extLst>
          </p:cNvPr>
          <p:cNvSpPr txBox="1"/>
          <p:nvPr/>
        </p:nvSpPr>
        <p:spPr>
          <a:xfrm>
            <a:off x="277019" y="2984500"/>
            <a:ext cx="36576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ELECTRIC WORKS</a:t>
            </a:r>
            <a:endParaRPr sz="2400" b="1" dirty="0">
              <a:solidFill>
                <a:srgbClr val="48C1C4"/>
              </a:solidFill>
              <a:latin typeface="Arial"/>
              <a:cs typeface="Arial"/>
            </a:endParaRPr>
          </a:p>
        </p:txBody>
      </p:sp>
      <p:sp>
        <p:nvSpPr>
          <p:cNvPr id="10" name="TextBox 9">
            <a:extLst>
              <a:ext uri="{FF2B5EF4-FFF2-40B4-BE49-F238E27FC236}">
                <a16:creationId xmlns:a16="http://schemas.microsoft.com/office/drawing/2014/main" id="{1F4E9941-B52E-D2AB-8D5A-A27992BB211E}"/>
              </a:ext>
            </a:extLst>
          </p:cNvPr>
          <p:cNvSpPr txBox="1"/>
          <p:nvPr/>
        </p:nvSpPr>
        <p:spPr>
          <a:xfrm>
            <a:off x="277019" y="4051300"/>
            <a:ext cx="3505200" cy="1264962"/>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just"/>
            <a:r>
              <a:rPr lang="en-US" dirty="0"/>
              <a:t>Our company's expertise in providing electrical solutions, conveying a sense of reliability, professionalism, and the ability to deliver excellence in electrical systems for construction  and non-construction projects. Our key deliverables are as follows,</a:t>
            </a:r>
          </a:p>
        </p:txBody>
      </p:sp>
      <p:sp>
        <p:nvSpPr>
          <p:cNvPr id="21" name="TextBox 20">
            <a:extLst>
              <a:ext uri="{FF2B5EF4-FFF2-40B4-BE49-F238E27FC236}">
                <a16:creationId xmlns:a16="http://schemas.microsoft.com/office/drawing/2014/main" id="{8601A68D-187F-8B32-6271-83F0F392D074}"/>
              </a:ext>
            </a:extLst>
          </p:cNvPr>
          <p:cNvSpPr txBox="1"/>
          <p:nvPr/>
        </p:nvSpPr>
        <p:spPr>
          <a:xfrm>
            <a:off x="0" y="3365500"/>
            <a:ext cx="3606800" cy="632481"/>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ctr"/>
            <a:r>
              <a:rPr lang="en-US" b="1" dirty="0"/>
              <a:t>"Empowering Your Spaces: Expert Electrical Solutions for Construction Excellence"</a:t>
            </a:r>
          </a:p>
        </p:txBody>
      </p:sp>
      <p:sp>
        <p:nvSpPr>
          <p:cNvPr id="15" name="Freeform: Shape 14">
            <a:extLst>
              <a:ext uri="{FF2B5EF4-FFF2-40B4-BE49-F238E27FC236}">
                <a16:creationId xmlns:a16="http://schemas.microsoft.com/office/drawing/2014/main" id="{03B5DCDF-F1CD-6C64-D226-D0539E83B3D5}"/>
              </a:ext>
            </a:extLst>
          </p:cNvPr>
          <p:cNvSpPr/>
          <p:nvPr/>
        </p:nvSpPr>
        <p:spPr>
          <a:xfrm rot="10800000">
            <a:off x="4605338" y="789940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857E7F2-7E09-70E4-4436-1FB3DC5232C2}"/>
              </a:ext>
            </a:extLst>
          </p:cNvPr>
          <p:cNvPicPr>
            <a:picLocks noChangeAspect="1"/>
          </p:cNvPicPr>
          <p:nvPr/>
        </p:nvPicPr>
        <p:blipFill>
          <a:blip r:embed="rId3"/>
          <a:stretch>
            <a:fillRect/>
          </a:stretch>
        </p:blipFill>
        <p:spPr>
          <a:xfrm>
            <a:off x="3401219" y="-215900"/>
            <a:ext cx="3276600" cy="2944276"/>
          </a:xfrm>
          <a:prstGeom prst="rect">
            <a:avLst/>
          </a:prstGeom>
          <a:effectLst>
            <a:outerShdw blurRad="76200" dist="12700" dir="8100000" sy="-23000" kx="800400" algn="br" rotWithShape="0">
              <a:prstClr val="black">
                <a:alpha val="20000"/>
              </a:prstClr>
            </a:outerShdw>
          </a:effectLst>
          <a:scene3d>
            <a:camera prst="perspectiveAbove">
              <a:rot lat="2099993" lon="0" rev="0"/>
            </a:camera>
            <a:lightRig rig="threePt" dir="t"/>
          </a:scene3d>
        </p:spPr>
      </p:pic>
      <p:pic>
        <p:nvPicPr>
          <p:cNvPr id="8" name="Picture 7">
            <a:extLst>
              <a:ext uri="{FF2B5EF4-FFF2-40B4-BE49-F238E27FC236}">
                <a16:creationId xmlns:a16="http://schemas.microsoft.com/office/drawing/2014/main" id="{C6C3B709-8BF0-D5A4-D550-408FB19145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44" b="96486" l="9732" r="90772">
                        <a14:foregroundMark x1="27517" y1="82588" x2="27517" y2="82588"/>
                        <a14:foregroundMark x1="25503" y1="80511" x2="28691" y2="87859"/>
                        <a14:foregroundMark x1="24832" y1="61661" x2="31711" y2="68211"/>
                        <a14:foregroundMark x1="16443" y1="33866" x2="26510" y2="44728"/>
                        <a14:foregroundMark x1="29698" y1="20447" x2="35738" y2="22524"/>
                        <a14:foregroundMark x1="76007" y1="12780" x2="77852" y2="23323"/>
                        <a14:foregroundMark x1="67953" y1="17412" x2="68792" y2="28435"/>
                        <a14:foregroundMark x1="66946" y1="13419" x2="68624" y2="15655"/>
                        <a14:foregroundMark x1="77181" y1="36102" x2="78523" y2="43291"/>
                        <a14:foregroundMark x1="76342" y1="52396" x2="85738" y2="53195"/>
                        <a14:foregroundMark x1="83054" y1="70927" x2="88591" y2="72843"/>
                        <a14:foregroundMark x1="87752" y1="77476" x2="90772" y2="79712"/>
                        <a14:foregroundMark x1="73322" y1="62620" x2="75671" y2="73802"/>
                        <a14:foregroundMark x1="69295" y1="81150" x2="64597" y2="85304"/>
                        <a14:foregroundMark x1="61074" y1="93291" x2="57886" y2="96486"/>
                        <a14:foregroundMark x1="73154" y1="91374" x2="65772" y2="95367"/>
                        <a14:foregroundMark x1="81879" y1="95367" x2="74664" y2="95847"/>
                        <a14:foregroundMark x1="49329" y1="81789" x2="44128" y2="85463"/>
                        <a14:foregroundMark x1="64094" y1="15655" x2="65604" y2="24441"/>
                        <a14:backgroundMark x1="45134" y1="12460" x2="45134" y2="12460"/>
                        <a14:backgroundMark x1="46477" y1="9744" x2="23322" y2="7668"/>
                        <a14:backgroundMark x1="14262" y1="6550" x2="29530" y2="4313"/>
                        <a14:backgroundMark x1="29530" y1="4313" x2="15268" y2="14058"/>
                        <a14:backgroundMark x1="15268" y1="14058" x2="5705" y2="14217"/>
                      </a14:backgroundRemoval>
                    </a14:imgEffect>
                  </a14:imgLayer>
                </a14:imgProps>
              </a:ext>
            </a:extLst>
          </a:blip>
          <a:stretch>
            <a:fillRect/>
          </a:stretch>
        </p:blipFill>
        <p:spPr>
          <a:xfrm>
            <a:off x="3864478" y="3289300"/>
            <a:ext cx="3699960" cy="3886200"/>
          </a:xfrm>
          <a:prstGeom prst="rect">
            <a:avLst/>
          </a:prstGeom>
          <a:ln>
            <a:solidFill>
              <a:schemeClr val="tx1"/>
            </a:solidFill>
          </a:ln>
          <a:scene3d>
            <a:camera prst="isometricOffAxis2Left"/>
            <a:lightRig rig="threePt" dir="t"/>
          </a:scene3d>
        </p:spPr>
      </p:pic>
      <p:sp>
        <p:nvSpPr>
          <p:cNvPr id="13" name="TextBox 12">
            <a:extLst>
              <a:ext uri="{FF2B5EF4-FFF2-40B4-BE49-F238E27FC236}">
                <a16:creationId xmlns:a16="http://schemas.microsoft.com/office/drawing/2014/main" id="{3D0B98E7-A309-EC9B-AEE1-2E676FE9FC5C}"/>
              </a:ext>
            </a:extLst>
          </p:cNvPr>
          <p:cNvSpPr txBox="1"/>
          <p:nvPr/>
        </p:nvSpPr>
        <p:spPr>
          <a:xfrm>
            <a:off x="277019" y="5346700"/>
            <a:ext cx="3124200" cy="3307829"/>
          </a:xfrm>
          <a:prstGeom prst="rect">
            <a:avLst/>
          </a:prstGeom>
        </p:spPr>
        <p:txBody>
          <a:bodyPr vert="horz" wrap="square" lIns="0" tIns="0" rIns="0" bIns="0" rtlCol="0">
            <a:spAutoFit/>
          </a:bodyPr>
          <a:lstStyle>
            <a:defPPr>
              <a:defRPr lang="en-US"/>
            </a:defPPr>
            <a:lvl1pPr algn="just">
              <a:lnSpc>
                <a:spcPct val="100000"/>
              </a:lnSpc>
              <a:defRPr sz="1370" spc="10">
                <a:latin typeface="Arial"/>
                <a:cs typeface="Arial"/>
              </a:defRPr>
            </a:lvl1pPr>
          </a:lstStyle>
          <a:p>
            <a:pPr marL="285750" indent="-285750">
              <a:lnSpc>
                <a:spcPct val="200000"/>
              </a:lnSpc>
              <a:buFont typeface="Arial" panose="020B0604020202020204" pitchFamily="34" charset="0"/>
              <a:buChar char="•"/>
            </a:pPr>
            <a:r>
              <a:rPr lang="en-US" dirty="0"/>
              <a:t>Design and Planning</a:t>
            </a:r>
          </a:p>
          <a:p>
            <a:pPr marL="285750" indent="-285750">
              <a:lnSpc>
                <a:spcPct val="200000"/>
              </a:lnSpc>
              <a:buFont typeface="Arial" panose="020B0604020202020204" pitchFamily="34" charset="0"/>
              <a:buChar char="•"/>
            </a:pPr>
            <a:r>
              <a:rPr lang="en-US" dirty="0"/>
              <a:t>Electrical Installation</a:t>
            </a:r>
          </a:p>
          <a:p>
            <a:pPr marL="285750" indent="-285750">
              <a:lnSpc>
                <a:spcPct val="200000"/>
              </a:lnSpc>
              <a:buFont typeface="Arial" panose="020B0604020202020204" pitchFamily="34" charset="0"/>
              <a:buChar char="•"/>
            </a:pPr>
            <a:r>
              <a:rPr lang="en-US" dirty="0"/>
              <a:t>Lighting Solutions</a:t>
            </a:r>
          </a:p>
          <a:p>
            <a:pPr marL="285750" indent="-285750">
              <a:lnSpc>
                <a:spcPct val="200000"/>
              </a:lnSpc>
              <a:buFont typeface="Arial" panose="020B0604020202020204" pitchFamily="34" charset="0"/>
              <a:buChar char="•"/>
            </a:pPr>
            <a:r>
              <a:rPr lang="en-US" dirty="0"/>
              <a:t>Power Distribution </a:t>
            </a:r>
          </a:p>
          <a:p>
            <a:pPr marL="285750" indent="-285750">
              <a:lnSpc>
                <a:spcPct val="200000"/>
              </a:lnSpc>
              <a:buFont typeface="Arial" panose="020B0604020202020204" pitchFamily="34" charset="0"/>
              <a:buChar char="•"/>
            </a:pPr>
            <a:r>
              <a:rPr lang="en-US" dirty="0"/>
              <a:t>Electrical Upgrades and Retrofits </a:t>
            </a:r>
          </a:p>
          <a:p>
            <a:pPr marL="285750" indent="-285750">
              <a:lnSpc>
                <a:spcPct val="200000"/>
              </a:lnSpc>
              <a:buFont typeface="Arial" panose="020B0604020202020204" pitchFamily="34" charset="0"/>
              <a:buChar char="•"/>
            </a:pPr>
            <a:r>
              <a:rPr lang="en-US" dirty="0"/>
              <a:t>Safety and Compliance</a:t>
            </a:r>
          </a:p>
          <a:p>
            <a:pPr marL="285750" indent="-285750">
              <a:lnSpc>
                <a:spcPct val="200000"/>
              </a:lnSpc>
              <a:buFont typeface="Arial" panose="020B0604020202020204" pitchFamily="34" charset="0"/>
              <a:buChar char="•"/>
            </a:pPr>
            <a:r>
              <a:rPr lang="en-US" dirty="0"/>
              <a:t>Data and Communication Systems</a:t>
            </a:r>
          </a:p>
          <a:p>
            <a:pPr marL="285750" indent="-285750">
              <a:lnSpc>
                <a:spcPct val="200000"/>
              </a:lnSpc>
              <a:buFont typeface="Arial" panose="020B0604020202020204" pitchFamily="34" charset="0"/>
              <a:buChar char="•"/>
            </a:pPr>
            <a:r>
              <a:rPr lang="en-US" dirty="0"/>
              <a:t>Maintenance and Troubleshooting</a:t>
            </a:r>
          </a:p>
        </p:txBody>
      </p:sp>
      <p:pic>
        <p:nvPicPr>
          <p:cNvPr id="17" name="Picture 16">
            <a:extLst>
              <a:ext uri="{FF2B5EF4-FFF2-40B4-BE49-F238E27FC236}">
                <a16:creationId xmlns:a16="http://schemas.microsoft.com/office/drawing/2014/main" id="{5A26602C-94D7-A327-DA3E-D8EE0F2C1FDD}"/>
              </a:ext>
            </a:extLst>
          </p:cNvPr>
          <p:cNvPicPr>
            <a:picLocks noChangeAspect="1"/>
          </p:cNvPicPr>
          <p:nvPr/>
        </p:nvPicPr>
        <p:blipFill rotWithShape="1">
          <a:blip r:embed="rId6"/>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266100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F5B692-CA24-8DD5-53E2-AB41D9DE2D2D}"/>
              </a:ext>
            </a:extLst>
          </p:cNvPr>
          <p:cNvPicPr>
            <a:picLocks noChangeAspect="1"/>
          </p:cNvPicPr>
          <p:nvPr/>
        </p:nvPicPr>
        <p:blipFill rotWithShape="1">
          <a:blip r:embed="rId2"/>
          <a:srcRect t="8455" r="9223" b="4152"/>
          <a:stretch/>
        </p:blipFill>
        <p:spPr>
          <a:xfrm>
            <a:off x="4010819" y="6794500"/>
            <a:ext cx="3437731" cy="1955108"/>
          </a:xfrm>
          <a:prstGeom prst="rect">
            <a:avLst/>
          </a:prstGeom>
          <a:ln>
            <a:noFill/>
          </a:ln>
          <a:scene3d>
            <a:camera prst="isometricOffAxis2Left"/>
            <a:lightRig rig="threePt" dir="t"/>
          </a:scene3d>
        </p:spPr>
      </p:pic>
      <p:pic>
        <p:nvPicPr>
          <p:cNvPr id="4" name="Picture 3">
            <a:extLst>
              <a:ext uri="{FF2B5EF4-FFF2-40B4-BE49-F238E27FC236}">
                <a16:creationId xmlns:a16="http://schemas.microsoft.com/office/drawing/2014/main" id="{C9B0DB36-18D4-9158-F2BB-550D5F332248}"/>
              </a:ext>
            </a:extLst>
          </p:cNvPr>
          <p:cNvPicPr>
            <a:picLocks noChangeAspect="1"/>
          </p:cNvPicPr>
          <p:nvPr/>
        </p:nvPicPr>
        <p:blipFill rotWithShape="1">
          <a:blip r:embed="rId3"/>
          <a:srcRect l="4493" t="6812"/>
          <a:stretch/>
        </p:blipFill>
        <p:spPr>
          <a:xfrm rot="21278494">
            <a:off x="2055874" y="191793"/>
            <a:ext cx="4219450" cy="2391664"/>
          </a:xfrm>
          <a:prstGeom prst="rect">
            <a:avLst/>
          </a:prstGeom>
        </p:spPr>
      </p:pic>
      <p:sp>
        <p:nvSpPr>
          <p:cNvPr id="16" name="text 1">
            <a:extLst>
              <a:ext uri="{FF2B5EF4-FFF2-40B4-BE49-F238E27FC236}">
                <a16:creationId xmlns:a16="http://schemas.microsoft.com/office/drawing/2014/main" id="{9590C10A-4CFE-5D51-7BE0-5A1A8C440114}"/>
              </a:ext>
            </a:extLst>
          </p:cNvPr>
          <p:cNvSpPr txBox="1"/>
          <p:nvPr/>
        </p:nvSpPr>
        <p:spPr>
          <a:xfrm>
            <a:off x="353219" y="3060700"/>
            <a:ext cx="63246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SUSTAINABLE POWER SOLUTIONS</a:t>
            </a:r>
            <a:endParaRPr lang="en-US" sz="2400" b="1" dirty="0">
              <a:solidFill>
                <a:srgbClr val="48C1C4"/>
              </a:solidFill>
              <a:latin typeface="Arial"/>
              <a:cs typeface="Arial"/>
            </a:endParaRPr>
          </a:p>
        </p:txBody>
      </p:sp>
      <p:sp>
        <p:nvSpPr>
          <p:cNvPr id="21" name="TextBox 20">
            <a:extLst>
              <a:ext uri="{FF2B5EF4-FFF2-40B4-BE49-F238E27FC236}">
                <a16:creationId xmlns:a16="http://schemas.microsoft.com/office/drawing/2014/main" id="{8601A68D-187F-8B32-6271-83F0F392D074}"/>
              </a:ext>
            </a:extLst>
          </p:cNvPr>
          <p:cNvSpPr txBox="1"/>
          <p:nvPr/>
        </p:nvSpPr>
        <p:spPr>
          <a:xfrm>
            <a:off x="277019" y="3517900"/>
            <a:ext cx="3606800" cy="632481"/>
          </a:xfrm>
          <a:prstGeom prst="rect">
            <a:avLst/>
          </a:prstGeom>
        </p:spPr>
        <p:txBody>
          <a:bodyPr vert="horz" wrap="square" lIns="0" tIns="0" rIns="0" bIns="0" rtlCol="0">
            <a:spAutoFit/>
          </a:bodyPr>
          <a:lstStyle>
            <a:defPPr>
              <a:defRPr lang="en-US"/>
            </a:defPPr>
            <a:lvl1pPr>
              <a:lnSpc>
                <a:spcPct val="100000"/>
              </a:lnSpc>
              <a:defRPr sz="1370" spc="10">
                <a:latin typeface="Arial"/>
                <a:cs typeface="Arial"/>
              </a:defRPr>
            </a:lvl1pPr>
          </a:lstStyle>
          <a:p>
            <a:pPr algn="ctr"/>
            <a:r>
              <a:rPr lang="en-US" b="1" dirty="0"/>
              <a:t>"Solar Brilliance: Masterful Solar Panel Installations for Construction and Sustainability"</a:t>
            </a:r>
          </a:p>
        </p:txBody>
      </p:sp>
      <p:sp>
        <p:nvSpPr>
          <p:cNvPr id="15" name="Freeform: Shape 14">
            <a:extLst>
              <a:ext uri="{FF2B5EF4-FFF2-40B4-BE49-F238E27FC236}">
                <a16:creationId xmlns:a16="http://schemas.microsoft.com/office/drawing/2014/main" id="{03B5DCDF-F1CD-6C64-D226-D0539E83B3D5}"/>
              </a:ext>
            </a:extLst>
          </p:cNvPr>
          <p:cNvSpPr/>
          <p:nvPr/>
        </p:nvSpPr>
        <p:spPr>
          <a:xfrm rot="10800000">
            <a:off x="4605338" y="789940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7C47A3D-2943-24AD-75A9-2D0F9EA49ADC}"/>
              </a:ext>
            </a:extLst>
          </p:cNvPr>
          <p:cNvPicPr>
            <a:picLocks noChangeAspect="1"/>
          </p:cNvPicPr>
          <p:nvPr/>
        </p:nvPicPr>
        <p:blipFill rotWithShape="1">
          <a:blip r:embed="rId4"/>
          <a:srcRect l="24830" t="34682" r="2072"/>
          <a:stretch/>
        </p:blipFill>
        <p:spPr>
          <a:xfrm>
            <a:off x="3858419" y="3594100"/>
            <a:ext cx="3659530" cy="2133600"/>
          </a:xfrm>
          <a:prstGeom prst="rect">
            <a:avLst/>
          </a:prstGeom>
        </p:spPr>
      </p:pic>
      <p:sp>
        <p:nvSpPr>
          <p:cNvPr id="18" name="TextBox 17">
            <a:extLst>
              <a:ext uri="{FF2B5EF4-FFF2-40B4-BE49-F238E27FC236}">
                <a16:creationId xmlns:a16="http://schemas.microsoft.com/office/drawing/2014/main" id="{859B0BF5-B1D3-186B-7C7E-3DCF24B9AB21}"/>
              </a:ext>
            </a:extLst>
          </p:cNvPr>
          <p:cNvSpPr txBox="1"/>
          <p:nvPr/>
        </p:nvSpPr>
        <p:spPr>
          <a:xfrm>
            <a:off x="277019" y="4279900"/>
            <a:ext cx="3505200" cy="1264962"/>
          </a:xfrm>
          <a:prstGeom prst="rect">
            <a:avLst/>
          </a:prstGeom>
        </p:spPr>
        <p:txBody>
          <a:bodyPr vert="horz" wrap="square" lIns="0" tIns="0" rIns="0" bIns="0" rtlCol="0">
            <a:spAutoFit/>
          </a:bodyPr>
          <a:lstStyle>
            <a:defPPr>
              <a:defRPr lang="en-US"/>
            </a:defPPr>
            <a:lvl1pPr algn="just">
              <a:lnSpc>
                <a:spcPct val="100000"/>
              </a:lnSpc>
              <a:defRPr sz="1370" spc="10">
                <a:latin typeface="Arial"/>
                <a:cs typeface="Arial"/>
              </a:defRPr>
            </a:lvl1pPr>
          </a:lstStyle>
          <a:p>
            <a:r>
              <a:rPr lang="en-US" spc="0" dirty="0"/>
              <a:t>Our ability to install solar panels with mastery, contributing to both construction projects and sustainable practices. It highlights the commitment to excellence, innovation, and environmental   consciousness in your solar panel installations.</a:t>
            </a:r>
          </a:p>
        </p:txBody>
      </p:sp>
      <p:sp>
        <p:nvSpPr>
          <p:cNvPr id="20" name="TextBox 19">
            <a:extLst>
              <a:ext uri="{FF2B5EF4-FFF2-40B4-BE49-F238E27FC236}">
                <a16:creationId xmlns:a16="http://schemas.microsoft.com/office/drawing/2014/main" id="{5A830740-5C3A-B9DD-A018-84465DA79252}"/>
              </a:ext>
            </a:extLst>
          </p:cNvPr>
          <p:cNvSpPr txBox="1"/>
          <p:nvPr/>
        </p:nvSpPr>
        <p:spPr>
          <a:xfrm>
            <a:off x="277019" y="5727700"/>
            <a:ext cx="3505200" cy="3406510"/>
          </a:xfrm>
          <a:prstGeom prst="rect">
            <a:avLst/>
          </a:prstGeom>
        </p:spPr>
        <p:txBody>
          <a:bodyPr vert="horz" wrap="square" lIns="0" tIns="0" rIns="0" bIns="0" rtlCol="0">
            <a:spAutoFit/>
          </a:bodyPr>
          <a:lstStyle>
            <a:defPPr>
              <a:defRPr lang="en-US"/>
            </a:defPPr>
            <a:lvl1pPr marL="285750" indent="-285750" algn="just">
              <a:lnSpc>
                <a:spcPct val="200000"/>
              </a:lnSpc>
              <a:buFont typeface="Arial" panose="020B0604020202020204" pitchFamily="34" charset="0"/>
              <a:buChar char="•"/>
              <a:defRPr sz="1370" spc="10">
                <a:latin typeface="Arial"/>
                <a:cs typeface="Arial"/>
              </a:defRPr>
            </a:lvl1pPr>
          </a:lstStyle>
          <a:p>
            <a:r>
              <a:rPr lang="en-US" dirty="0"/>
              <a:t>Energy Efficiency: </a:t>
            </a:r>
          </a:p>
          <a:p>
            <a:r>
              <a:rPr lang="en-US" dirty="0"/>
              <a:t>Customized Solutions: S</a:t>
            </a:r>
          </a:p>
          <a:p>
            <a:r>
              <a:rPr lang="en-US" dirty="0"/>
              <a:t>Installation Expertise: </a:t>
            </a:r>
          </a:p>
          <a:p>
            <a:r>
              <a:rPr lang="en-US" dirty="0"/>
              <a:t>Integration with Existing Systems:</a:t>
            </a:r>
          </a:p>
          <a:p>
            <a:r>
              <a:rPr lang="en-US" dirty="0"/>
              <a:t>Regulatory Compliance: </a:t>
            </a:r>
          </a:p>
          <a:p>
            <a:r>
              <a:rPr lang="en-US" dirty="0"/>
              <a:t>Monitoring and Maintenance:</a:t>
            </a:r>
          </a:p>
          <a:p>
            <a:r>
              <a:rPr lang="en-US" dirty="0"/>
              <a:t>Cost Savings: </a:t>
            </a:r>
          </a:p>
          <a:p>
            <a:r>
              <a:rPr lang="en-US" dirty="0"/>
              <a:t>Environmental Impact:</a:t>
            </a:r>
          </a:p>
        </p:txBody>
      </p:sp>
      <p:pic>
        <p:nvPicPr>
          <p:cNvPr id="22" name="Picture 21">
            <a:extLst>
              <a:ext uri="{FF2B5EF4-FFF2-40B4-BE49-F238E27FC236}">
                <a16:creationId xmlns:a16="http://schemas.microsoft.com/office/drawing/2014/main" id="{1DFA8037-8850-465D-66B8-F0C1F733B958}"/>
              </a:ext>
            </a:extLst>
          </p:cNvPr>
          <p:cNvPicPr>
            <a:picLocks noChangeAspect="1"/>
          </p:cNvPicPr>
          <p:nvPr/>
        </p:nvPicPr>
        <p:blipFill rotWithShape="1">
          <a:blip r:embed="rId5"/>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1894970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B25435-7060-E9EB-B6CB-D4C8872D310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71579" b="48276"/>
          <a:stretch/>
        </p:blipFill>
        <p:spPr>
          <a:xfrm>
            <a:off x="2944019" y="4203700"/>
            <a:ext cx="5350995" cy="6489700"/>
          </a:xfrm>
          <a:prstGeom prst="parallelogram">
            <a:avLst/>
          </a:prstGeom>
        </p:spPr>
      </p:pic>
      <p:pic>
        <p:nvPicPr>
          <p:cNvPr id="13" name="Picture 12">
            <a:extLst>
              <a:ext uri="{FF2B5EF4-FFF2-40B4-BE49-F238E27FC236}">
                <a16:creationId xmlns:a16="http://schemas.microsoft.com/office/drawing/2014/main" id="{1CEE5FF6-58F7-EAC3-E438-AD15DB4179F9}"/>
              </a:ext>
            </a:extLst>
          </p:cNvPr>
          <p:cNvPicPr>
            <a:picLocks noChangeAspect="1"/>
          </p:cNvPicPr>
          <p:nvPr/>
        </p:nvPicPr>
        <p:blipFill>
          <a:blip r:embed="rId4"/>
          <a:stretch>
            <a:fillRect/>
          </a:stretch>
        </p:blipFill>
        <p:spPr>
          <a:xfrm rot="20880000">
            <a:off x="-82365" y="-111852"/>
            <a:ext cx="7647301" cy="4667250"/>
          </a:xfrm>
          <a:prstGeom prst="diamond">
            <a:avLst/>
          </a:prstGeom>
        </p:spPr>
      </p:pic>
      <p:sp>
        <p:nvSpPr>
          <p:cNvPr id="14" name="Freeform: Shape 13">
            <a:extLst>
              <a:ext uri="{FF2B5EF4-FFF2-40B4-BE49-F238E27FC236}">
                <a16:creationId xmlns:a16="http://schemas.microsoft.com/office/drawing/2014/main" id="{E868F073-1D13-5429-4881-A7D45AE60E24}"/>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03B5DCDF-F1CD-6C64-D226-D0539E83B3D5}"/>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1"/>
          <p:cNvSpPr txBox="1"/>
          <p:nvPr/>
        </p:nvSpPr>
        <p:spPr>
          <a:xfrm>
            <a:off x="124619" y="5041899"/>
            <a:ext cx="3962400" cy="421654"/>
          </a:xfrm>
          <a:prstGeom prst="rect">
            <a:avLst/>
          </a:prstGeom>
        </p:spPr>
        <p:txBody>
          <a:bodyPr vert="horz" wrap="square" lIns="0" tIns="0" rIns="0" bIns="0" rtlCol="0">
            <a:spAutoFit/>
          </a:bodyPr>
          <a:lstStyle/>
          <a:p>
            <a:pPr marL="0">
              <a:lnSpc>
                <a:spcPct val="100000"/>
              </a:lnSpc>
            </a:pPr>
            <a:r>
              <a:rPr lang="en-US" sz="1370" spc="10" dirty="0">
                <a:latin typeface="Arial"/>
                <a:cs typeface="Arial"/>
              </a:rPr>
              <a:t>We</a:t>
            </a:r>
            <a:r>
              <a:rPr lang="en-US" sz="1370" b="1" spc="10" dirty="0">
                <a:latin typeface="Arial"/>
                <a:cs typeface="Arial"/>
              </a:rPr>
              <a:t> </a:t>
            </a:r>
            <a:r>
              <a:rPr sz="1370" spc="10" dirty="0">
                <a:latin typeface="Arial"/>
                <a:cs typeface="Arial"/>
              </a:rPr>
              <a:t>deals in supplies of all kind of</a:t>
            </a:r>
            <a:r>
              <a:rPr lang="en-US" sz="1370" spc="10" dirty="0">
                <a:latin typeface="Arial"/>
                <a:cs typeface="Arial"/>
              </a:rPr>
              <a:t> </a:t>
            </a:r>
            <a:r>
              <a:rPr sz="1370" spc="10" dirty="0">
                <a:latin typeface="Arial"/>
                <a:cs typeface="Arial"/>
              </a:rPr>
              <a:t>products for offices, hospitals and other corporate sector,</a:t>
            </a:r>
            <a:endParaRPr sz="1300" dirty="0">
              <a:latin typeface="Arial"/>
              <a:cs typeface="Arial"/>
            </a:endParaRPr>
          </a:p>
        </p:txBody>
      </p:sp>
      <p:sp>
        <p:nvSpPr>
          <p:cNvPr id="6" name="text 1"/>
          <p:cNvSpPr txBox="1"/>
          <p:nvPr/>
        </p:nvSpPr>
        <p:spPr>
          <a:xfrm>
            <a:off x="124619" y="5499100"/>
            <a:ext cx="1550923" cy="210827"/>
          </a:xfrm>
          <a:prstGeom prst="rect">
            <a:avLst/>
          </a:prstGeom>
        </p:spPr>
        <p:txBody>
          <a:bodyPr vert="horz" wrap="square" lIns="0" tIns="0" rIns="0" bIns="0" rtlCol="0">
            <a:spAutoFit/>
          </a:bodyPr>
          <a:lstStyle/>
          <a:p>
            <a:pPr marL="0">
              <a:lnSpc>
                <a:spcPct val="100000"/>
              </a:lnSpc>
            </a:pPr>
            <a:r>
              <a:rPr sz="1370" spc="10" dirty="0">
                <a:latin typeface="Arial"/>
                <a:cs typeface="Arial"/>
              </a:rPr>
              <a:t>business groups.</a:t>
            </a:r>
            <a:endParaRPr sz="1300" dirty="0">
              <a:latin typeface="Arial"/>
              <a:cs typeface="Arial"/>
            </a:endParaRPr>
          </a:p>
        </p:txBody>
      </p:sp>
      <p:sp>
        <p:nvSpPr>
          <p:cNvPr id="7" name="text 1"/>
          <p:cNvSpPr txBox="1"/>
          <p:nvPr/>
        </p:nvSpPr>
        <p:spPr>
          <a:xfrm>
            <a:off x="124619" y="6076264"/>
            <a:ext cx="3581400" cy="637097"/>
          </a:xfrm>
          <a:prstGeom prst="rect">
            <a:avLst/>
          </a:prstGeom>
        </p:spPr>
        <p:txBody>
          <a:bodyPr vert="horz" wrap="square" lIns="0" tIns="0" rIns="0" bIns="0" rtlCol="0">
            <a:spAutoFit/>
          </a:bodyPr>
          <a:lstStyle/>
          <a:p>
            <a:pPr marL="0">
              <a:lnSpc>
                <a:spcPct val="100000"/>
              </a:lnSpc>
            </a:pPr>
            <a:r>
              <a:rPr sz="1370" spc="10" dirty="0">
                <a:latin typeface="Arial"/>
                <a:cs typeface="Arial"/>
              </a:rPr>
              <a:t>We also provide technical support for oﬀice and hospital</a:t>
            </a:r>
            <a:r>
              <a:rPr lang="en-US" sz="1370" spc="10" dirty="0">
                <a:latin typeface="Arial"/>
                <a:cs typeface="Arial"/>
              </a:rPr>
              <a:t> </a:t>
            </a:r>
            <a:r>
              <a:rPr sz="1400" spc="10" dirty="0">
                <a:latin typeface="Arial"/>
                <a:cs typeface="Arial"/>
              </a:rPr>
              <a:t>equipment on both regular and priority basis.</a:t>
            </a:r>
            <a:endParaRPr sz="1400" dirty="0">
              <a:latin typeface="Arial"/>
              <a:cs typeface="Arial"/>
            </a:endParaRPr>
          </a:p>
        </p:txBody>
      </p:sp>
      <p:sp>
        <p:nvSpPr>
          <p:cNvPr id="16" name="text 1">
            <a:extLst>
              <a:ext uri="{FF2B5EF4-FFF2-40B4-BE49-F238E27FC236}">
                <a16:creationId xmlns:a16="http://schemas.microsoft.com/office/drawing/2014/main" id="{9590C10A-4CFE-5D51-7BE0-5A1A8C440114}"/>
              </a:ext>
            </a:extLst>
          </p:cNvPr>
          <p:cNvSpPr txBox="1"/>
          <p:nvPr/>
        </p:nvSpPr>
        <p:spPr>
          <a:xfrm>
            <a:off x="124619" y="4432300"/>
            <a:ext cx="3200400" cy="369332"/>
          </a:xfrm>
          <a:prstGeom prst="rect">
            <a:avLst/>
          </a:prstGeom>
        </p:spPr>
        <p:txBody>
          <a:bodyPr vert="horz" wrap="square" lIns="0" tIns="0" rIns="0" bIns="0" rtlCol="0">
            <a:spAutoFit/>
          </a:bodyPr>
          <a:lstStyle/>
          <a:p>
            <a:pPr marL="0">
              <a:lnSpc>
                <a:spcPct val="100000"/>
              </a:lnSpc>
            </a:pPr>
            <a:r>
              <a:rPr lang="en-US" sz="2400" b="1" spc="10" dirty="0">
                <a:solidFill>
                  <a:srgbClr val="48C1C4"/>
                </a:solidFill>
                <a:latin typeface="Arial"/>
                <a:cs typeface="Arial"/>
              </a:rPr>
              <a:t>General Order Supply</a:t>
            </a:r>
            <a:endParaRPr sz="2400" b="1" dirty="0">
              <a:solidFill>
                <a:srgbClr val="48C1C4"/>
              </a:solidFill>
              <a:latin typeface="Arial"/>
              <a:cs typeface="Arial"/>
            </a:endParaRPr>
          </a:p>
        </p:txBody>
      </p:sp>
      <p:pic>
        <p:nvPicPr>
          <p:cNvPr id="2" name="Picture 1">
            <a:extLst>
              <a:ext uri="{FF2B5EF4-FFF2-40B4-BE49-F238E27FC236}">
                <a16:creationId xmlns:a16="http://schemas.microsoft.com/office/drawing/2014/main" id="{47B3ADCD-0E44-356C-677B-D822CA4B1F33}"/>
              </a:ext>
            </a:extLst>
          </p:cNvPr>
          <p:cNvPicPr>
            <a:picLocks noChangeAspect="1"/>
          </p:cNvPicPr>
          <p:nvPr/>
        </p:nvPicPr>
        <p:blipFill rotWithShape="1">
          <a:blip r:embed="rId5"/>
          <a:srcRect t="1" b="17468"/>
          <a:stretch/>
        </p:blipFill>
        <p:spPr>
          <a:xfrm>
            <a:off x="124619" y="9744415"/>
            <a:ext cx="1638300" cy="932656"/>
          </a:xfrm>
          <a:prstGeom prst="rect">
            <a:avLst/>
          </a:prstGeom>
        </p:spPr>
      </p:pic>
    </p:spTree>
    <p:extLst>
      <p:ext uri="{BB962C8B-B14F-4D97-AF65-F5344CB8AC3E}">
        <p14:creationId xmlns:p14="http://schemas.microsoft.com/office/powerpoint/2010/main" val="246392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Image"/>
          <p:cNvPicPr>
            <a:picLocks noChangeAspect="1"/>
          </p:cNvPicPr>
          <p:nvPr/>
        </p:nvPicPr>
        <p:blipFill rotWithShape="1">
          <a:blip r:embed="rId2" cstate="print">
            <a:extLst>
              <a:ext uri="{28A0092B-C50C-407E-A947-70E740481C1C}">
                <a14:useLocalDpi xmlns:a14="http://schemas.microsoft.com/office/drawing/2010/main" val="0"/>
              </a:ext>
            </a:extLst>
          </a:blip>
          <a:srcRect l="12801" r="6939" b="71816"/>
          <a:stretch/>
        </p:blipFill>
        <p:spPr>
          <a:xfrm>
            <a:off x="1564030" y="393700"/>
            <a:ext cx="5410200" cy="2687303"/>
          </a:xfrm>
          <a:prstGeom prst="rect">
            <a:avLst/>
          </a:prstGeom>
        </p:spPr>
      </p:pic>
      <p:sp>
        <p:nvSpPr>
          <p:cNvPr id="4" name="Freeform: Shape 3">
            <a:extLst>
              <a:ext uri="{FF2B5EF4-FFF2-40B4-BE49-F238E27FC236}">
                <a16:creationId xmlns:a16="http://schemas.microsoft.com/office/drawing/2014/main" id="{CAD46F8F-0457-2901-D1A3-6FA0622477A2}"/>
              </a:ext>
            </a:extLst>
          </p:cNvPr>
          <p:cNvSpPr/>
          <p:nvPr/>
        </p:nvSpPr>
        <p:spPr>
          <a:xfrm>
            <a:off x="32605" y="3176954"/>
            <a:ext cx="7528780" cy="7526215"/>
          </a:xfrm>
          <a:custGeom>
            <a:avLst/>
            <a:gdLst>
              <a:gd name="connsiteX0" fmla="*/ 7514493 w 7514493"/>
              <a:gd name="connsiteY0" fmla="*/ 0 h 7526215"/>
              <a:gd name="connsiteX1" fmla="*/ 7432431 w 7514493"/>
              <a:gd name="connsiteY1" fmla="*/ 0 h 7526215"/>
              <a:gd name="connsiteX2" fmla="*/ 0 w 7514493"/>
              <a:gd name="connsiteY2" fmla="*/ 7467600 h 7526215"/>
              <a:gd name="connsiteX3" fmla="*/ 7502770 w 7514493"/>
              <a:gd name="connsiteY3" fmla="*/ 7526215 h 7526215"/>
              <a:gd name="connsiteX4" fmla="*/ 7514493 w 7514493"/>
              <a:gd name="connsiteY4" fmla="*/ 0 h 7526215"/>
              <a:gd name="connsiteX0" fmla="*/ 7528780 w 7528780"/>
              <a:gd name="connsiteY0" fmla="*/ 0 h 7526215"/>
              <a:gd name="connsiteX1" fmla="*/ 7446718 w 7528780"/>
              <a:gd name="connsiteY1" fmla="*/ 0 h 7526215"/>
              <a:gd name="connsiteX2" fmla="*/ 0 w 7528780"/>
              <a:gd name="connsiteY2" fmla="*/ 7510463 h 7526215"/>
              <a:gd name="connsiteX3" fmla="*/ 7517057 w 7528780"/>
              <a:gd name="connsiteY3" fmla="*/ 7526215 h 7526215"/>
              <a:gd name="connsiteX4" fmla="*/ 7528780 w 7528780"/>
              <a:gd name="connsiteY4" fmla="*/ 0 h 752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8780" h="7526215">
                <a:moveTo>
                  <a:pt x="7528780" y="0"/>
                </a:moveTo>
                <a:lnTo>
                  <a:pt x="7446718" y="0"/>
                </a:lnTo>
                <a:lnTo>
                  <a:pt x="0" y="7510463"/>
                </a:lnTo>
                <a:lnTo>
                  <a:pt x="7517057" y="7526215"/>
                </a:lnTo>
                <a:cubicBezTo>
                  <a:pt x="7520965" y="5009661"/>
                  <a:pt x="7524872" y="2493108"/>
                  <a:pt x="75287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F64DE04-3B72-B2B2-DFBB-A752ED8374C0}"/>
              </a:ext>
            </a:extLst>
          </p:cNvPr>
          <p:cNvPicPr>
            <a:picLocks noChangeAspect="1"/>
          </p:cNvPicPr>
          <p:nvPr/>
        </p:nvPicPr>
        <p:blipFill>
          <a:blip r:embed="rId3"/>
          <a:stretch>
            <a:fillRect/>
          </a:stretch>
        </p:blipFill>
        <p:spPr>
          <a:xfrm>
            <a:off x="990600" y="6450240"/>
            <a:ext cx="5687219" cy="4243160"/>
          </a:xfrm>
          <a:prstGeom prst="flowChartInputOutput">
            <a:avLst/>
          </a:prstGeom>
        </p:spPr>
      </p:pic>
      <p:pic>
        <p:nvPicPr>
          <p:cNvPr id="6" name="Picture 5">
            <a:extLst>
              <a:ext uri="{FF2B5EF4-FFF2-40B4-BE49-F238E27FC236}">
                <a16:creationId xmlns:a16="http://schemas.microsoft.com/office/drawing/2014/main" id="{633F0C61-5792-CFF3-067E-BF19765ADBBA}"/>
              </a:ext>
            </a:extLst>
          </p:cNvPr>
          <p:cNvPicPr>
            <a:picLocks noChangeAspect="1"/>
          </p:cNvPicPr>
          <p:nvPr/>
        </p:nvPicPr>
        <p:blipFill>
          <a:blip r:embed="rId4"/>
          <a:stretch>
            <a:fillRect/>
          </a:stretch>
        </p:blipFill>
        <p:spPr>
          <a:xfrm>
            <a:off x="0" y="2984500"/>
            <a:ext cx="7564438" cy="3476506"/>
          </a:xfrm>
          <a:prstGeom prst="rect">
            <a:avLst/>
          </a:prstGeom>
        </p:spPr>
      </p:pic>
      <p:sp>
        <p:nvSpPr>
          <p:cNvPr id="7" name="Freeform: Shape 6">
            <a:extLst>
              <a:ext uri="{FF2B5EF4-FFF2-40B4-BE49-F238E27FC236}">
                <a16:creationId xmlns:a16="http://schemas.microsoft.com/office/drawing/2014/main" id="{2629248A-BC32-A308-81F5-E055379FE77E}"/>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28FC4430-114C-29B4-A319-58FCE64E6CD4}"/>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F9840EA-008D-D921-3E58-94AE65FEC7AC}"/>
              </a:ext>
            </a:extLst>
          </p:cNvPr>
          <p:cNvSpPr/>
          <p:nvPr/>
        </p:nvSpPr>
        <p:spPr>
          <a:xfrm>
            <a:off x="1460500" y="2768600"/>
            <a:ext cx="323850" cy="241300"/>
          </a:xfrm>
          <a:custGeom>
            <a:avLst/>
            <a:gdLst>
              <a:gd name="connsiteX0" fmla="*/ 31750 w 323850"/>
              <a:gd name="connsiteY0" fmla="*/ 0 h 241300"/>
              <a:gd name="connsiteX1" fmla="*/ 171450 w 323850"/>
              <a:gd name="connsiteY1" fmla="*/ 50800 h 241300"/>
              <a:gd name="connsiteX2" fmla="*/ 323850 w 323850"/>
              <a:gd name="connsiteY2" fmla="*/ 241300 h 241300"/>
              <a:gd name="connsiteX3" fmla="*/ 0 w 323850"/>
              <a:gd name="connsiteY3" fmla="*/ 234950 h 241300"/>
              <a:gd name="connsiteX4" fmla="*/ 31750 w 323850"/>
              <a:gd name="connsiteY4" fmla="*/ 0 h 24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241300">
                <a:moveTo>
                  <a:pt x="31750" y="0"/>
                </a:moveTo>
                <a:lnTo>
                  <a:pt x="171450" y="50800"/>
                </a:lnTo>
                <a:lnTo>
                  <a:pt x="323850" y="241300"/>
                </a:lnTo>
                <a:lnTo>
                  <a:pt x="0" y="234950"/>
                </a:lnTo>
                <a:lnTo>
                  <a:pt x="3175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9AC7718-DFDD-9656-A395-9F4257300B98}"/>
              </a:ext>
            </a:extLst>
          </p:cNvPr>
          <p:cNvPicPr>
            <a:picLocks noChangeAspect="1"/>
          </p:cNvPicPr>
          <p:nvPr/>
        </p:nvPicPr>
        <p:blipFill rotWithShape="1">
          <a:blip r:embed="rId5"/>
          <a:srcRect t="1" b="17468"/>
          <a:stretch/>
        </p:blipFill>
        <p:spPr>
          <a:xfrm>
            <a:off x="124619" y="9787957"/>
            <a:ext cx="1638300" cy="9326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862481-5AE2-349F-137B-639CFBAB5C1C}"/>
              </a:ext>
            </a:extLst>
          </p:cNvPr>
          <p:cNvSpPr/>
          <p:nvPr/>
        </p:nvSpPr>
        <p:spPr>
          <a:xfrm>
            <a:off x="8078" y="2603500"/>
            <a:ext cx="4307541"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400" dirty="0">
              <a:solidFill>
                <a:schemeClr val="tx1"/>
              </a:solidFill>
              <a:latin typeface="Arial" panose="020B0604020202020204" pitchFamily="34" charset="0"/>
              <a:cs typeface="Arial" panose="020B0604020202020204" pitchFamily="34" charset="0"/>
            </a:endParaRPr>
          </a:p>
          <a:p>
            <a:pPr algn="just"/>
            <a:r>
              <a:rPr lang="en-US" sz="1400" dirty="0">
                <a:solidFill>
                  <a:schemeClr val="tx1"/>
                </a:solidFill>
                <a:latin typeface="Arial" panose="020B0604020202020204" pitchFamily="34" charset="0"/>
                <a:cs typeface="Arial" panose="020B0604020202020204" pitchFamily="34" charset="0"/>
              </a:rPr>
              <a:t>Providing the strength, reliability, and durability demand for today’s industry</a:t>
            </a:r>
          </a:p>
          <a:p>
            <a:pPr algn="just"/>
            <a:endParaRPr lang="en-US" sz="1400" dirty="0">
              <a:solidFill>
                <a:schemeClr val="tx1"/>
              </a:solidFill>
              <a:latin typeface="Arial" panose="020B0604020202020204" pitchFamily="34" charset="0"/>
              <a:cs typeface="Arial" panose="020B0604020202020204" pitchFamily="34" charset="0"/>
            </a:endParaRPr>
          </a:p>
          <a:p>
            <a:pPr algn="just"/>
            <a:r>
              <a:rPr lang="en-US" sz="1400" dirty="0">
                <a:solidFill>
                  <a:schemeClr val="tx1"/>
                </a:solidFill>
                <a:latin typeface="Arial" panose="020B0604020202020204" pitchFamily="34" charset="0"/>
                <a:cs typeface="Arial" panose="020B0604020202020204" pitchFamily="34" charset="0"/>
              </a:rPr>
              <a:t>Our company offers integrated solutions across multiple markets segments, including energy and infrastructure, industrial processes, building automations, data centers/networks, and a broad presence in residential applications. </a:t>
            </a:r>
          </a:p>
          <a:p>
            <a:pPr algn="just"/>
            <a:endParaRPr lang="en-US" sz="1400" dirty="0">
              <a:solidFill>
                <a:schemeClr val="tx1"/>
              </a:solidFill>
              <a:latin typeface="Arial" panose="020B0604020202020204" pitchFamily="34" charset="0"/>
              <a:cs typeface="Arial" panose="020B0604020202020204" pitchFamily="34" charset="0"/>
            </a:endParaRPr>
          </a:p>
          <a:p>
            <a:pPr algn="just"/>
            <a:r>
              <a:rPr lang="en-US" sz="1400" dirty="0">
                <a:solidFill>
                  <a:schemeClr val="tx1"/>
                </a:solidFill>
                <a:latin typeface="Arial" panose="020B0604020202020204" pitchFamily="34" charset="0"/>
                <a:cs typeface="Arial" panose="020B0604020202020204" pitchFamily="34" charset="0"/>
              </a:rPr>
              <a:t>Focused on making energy safe, reliable and efficient for our clients. </a:t>
            </a:r>
          </a:p>
          <a:p>
            <a:pPr algn="just"/>
            <a:endParaRPr lang="en-US" sz="1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E61FA14-76A3-16FC-F983-6D2AC5D2522A}"/>
              </a:ext>
            </a:extLst>
          </p:cNvPr>
          <p:cNvPicPr>
            <a:picLocks noChangeAspect="1"/>
          </p:cNvPicPr>
          <p:nvPr/>
        </p:nvPicPr>
        <p:blipFill>
          <a:blip r:embed="rId2"/>
          <a:stretch>
            <a:fillRect/>
          </a:stretch>
        </p:blipFill>
        <p:spPr>
          <a:xfrm>
            <a:off x="4129423" y="1917700"/>
            <a:ext cx="3435015" cy="4648200"/>
          </a:xfrm>
          <a:prstGeom prst="trapezoid">
            <a:avLst/>
          </a:prstGeom>
        </p:spPr>
      </p:pic>
      <p:pic>
        <p:nvPicPr>
          <p:cNvPr id="6" name="Picture 5">
            <a:extLst>
              <a:ext uri="{FF2B5EF4-FFF2-40B4-BE49-F238E27FC236}">
                <a16:creationId xmlns:a16="http://schemas.microsoft.com/office/drawing/2014/main" id="{058C440B-9209-7ADC-A738-2E647EEAF48E}"/>
              </a:ext>
            </a:extLst>
          </p:cNvPr>
          <p:cNvPicPr>
            <a:picLocks noChangeAspect="1"/>
          </p:cNvPicPr>
          <p:nvPr/>
        </p:nvPicPr>
        <p:blipFill rotWithShape="1">
          <a:blip r:embed="rId3"/>
          <a:srcRect l="2145" t="3238" r="1372" b="2762"/>
          <a:stretch/>
        </p:blipFill>
        <p:spPr>
          <a:xfrm>
            <a:off x="-1" y="6609533"/>
            <a:ext cx="6144420" cy="4083867"/>
          </a:xfrm>
          <a:prstGeom prst="rect">
            <a:avLst/>
          </a:prstGeom>
        </p:spPr>
      </p:pic>
      <p:sp>
        <p:nvSpPr>
          <p:cNvPr id="7" name="Freeform: Shape 6">
            <a:extLst>
              <a:ext uri="{FF2B5EF4-FFF2-40B4-BE49-F238E27FC236}">
                <a16:creationId xmlns:a16="http://schemas.microsoft.com/office/drawing/2014/main" id="{EB0131C0-252D-A70A-1C3A-B8391BF06BF8}"/>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0CCBF995-5FC1-7ADA-E91C-98E1E14BEC90}"/>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CFF23D8-55B0-805C-BCDA-B02EF7B9D656}"/>
              </a:ext>
            </a:extLst>
          </p:cNvPr>
          <p:cNvSpPr txBox="1"/>
          <p:nvPr/>
        </p:nvSpPr>
        <p:spPr>
          <a:xfrm>
            <a:off x="200819" y="2222500"/>
            <a:ext cx="4800600" cy="523220"/>
          </a:xfrm>
          <a:prstGeom prst="rect">
            <a:avLst/>
          </a:prstGeom>
        </p:spPr>
        <p:txBody>
          <a:bodyPr wrap="square">
            <a:spAutoFit/>
          </a:bodyPr>
          <a:lstStyle/>
          <a:p>
            <a:pPr algn="ctr"/>
            <a:r>
              <a:rPr lang="en-US" sz="2800" b="1" dirty="0">
                <a:solidFill>
                  <a:srgbClr val="48C1C4"/>
                </a:solidFill>
              </a:rPr>
              <a:t>Energy Solutions and Supply</a:t>
            </a:r>
          </a:p>
        </p:txBody>
      </p:sp>
      <p:pic>
        <p:nvPicPr>
          <p:cNvPr id="3" name="Picture 2">
            <a:extLst>
              <a:ext uri="{FF2B5EF4-FFF2-40B4-BE49-F238E27FC236}">
                <a16:creationId xmlns:a16="http://schemas.microsoft.com/office/drawing/2014/main" id="{0FB4997D-2259-322B-E13D-886A7A6FE3A1}"/>
              </a:ext>
            </a:extLst>
          </p:cNvPr>
          <p:cNvPicPr>
            <a:picLocks noChangeAspect="1"/>
          </p:cNvPicPr>
          <p:nvPr/>
        </p:nvPicPr>
        <p:blipFill rotWithShape="1">
          <a:blip r:embed="rId4"/>
          <a:srcRect t="1" b="17468"/>
          <a:stretch/>
        </p:blipFill>
        <p:spPr>
          <a:xfrm>
            <a:off x="124619" y="9744415"/>
            <a:ext cx="1638300" cy="9326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object 41"/>
          <p:cNvSpPr/>
          <p:nvPr/>
        </p:nvSpPr>
        <p:spPr>
          <a:xfrm>
            <a:off x="1524" y="0"/>
            <a:ext cx="7557516" cy="10692384"/>
          </a:xfrm>
          <a:custGeom>
            <a:avLst/>
            <a:gdLst/>
            <a:ahLst/>
            <a:cxnLst/>
            <a:rect l="l" t="t" r="r" b="b"/>
            <a:pathLst>
              <a:path w="7557516" h="10692384">
                <a:moveTo>
                  <a:pt x="0" y="10692384"/>
                </a:moveTo>
                <a:lnTo>
                  <a:pt x="0" y="0"/>
                </a:lnTo>
                <a:lnTo>
                  <a:pt x="7557516" y="0"/>
                </a:lnTo>
                <a:lnTo>
                  <a:pt x="7557516" y="10692384"/>
                </a:lnTo>
                <a:close/>
              </a:path>
            </a:pathLst>
          </a:custGeom>
          <a:solidFill>
            <a:srgbClr val="231F20"/>
          </a:solidFill>
        </p:spPr>
        <p:txBody>
          <a:bodyPr wrap="square" lIns="0" tIns="0" rIns="0" bIns="0" rtlCol="0">
            <a:noAutofit/>
          </a:bodyPr>
          <a:lstStyle/>
          <a:p>
            <a:endParaRPr/>
          </a:p>
        </p:txBody>
      </p:sp>
      <p:sp>
        <p:nvSpPr>
          <p:cNvPr id="42" name="object 42"/>
          <p:cNvSpPr/>
          <p:nvPr/>
        </p:nvSpPr>
        <p:spPr>
          <a:xfrm>
            <a:off x="12" y="0"/>
            <a:ext cx="7558394" cy="10692384"/>
          </a:xfrm>
          <a:custGeom>
            <a:avLst/>
            <a:gdLst/>
            <a:ahLst/>
            <a:cxnLst/>
            <a:rect l="l" t="t" r="r" b="b"/>
            <a:pathLst>
              <a:path w="7558394" h="10692384">
                <a:moveTo>
                  <a:pt x="1" y="10692384"/>
                </a:moveTo>
                <a:lnTo>
                  <a:pt x="1" y="0"/>
                </a:lnTo>
                <a:lnTo>
                  <a:pt x="35535" y="0"/>
                </a:lnTo>
                <a:lnTo>
                  <a:pt x="35535" y="10692384"/>
                </a:lnTo>
                <a:close/>
              </a:path>
              <a:path w="7558394" h="10692384">
                <a:moveTo>
                  <a:pt x="67920" y="10692384"/>
                </a:moveTo>
                <a:lnTo>
                  <a:pt x="67920" y="0"/>
                </a:lnTo>
                <a:lnTo>
                  <a:pt x="102845" y="0"/>
                </a:lnTo>
                <a:lnTo>
                  <a:pt x="102845" y="10692384"/>
                </a:lnTo>
                <a:close/>
              </a:path>
              <a:path w="7558394" h="10692384">
                <a:moveTo>
                  <a:pt x="135230" y="10692384"/>
                </a:moveTo>
                <a:lnTo>
                  <a:pt x="135230" y="0"/>
                </a:lnTo>
                <a:lnTo>
                  <a:pt x="170790" y="0"/>
                </a:lnTo>
                <a:lnTo>
                  <a:pt x="170790" y="10692384"/>
                </a:lnTo>
                <a:close/>
              </a:path>
              <a:path w="7558394" h="10692384">
                <a:moveTo>
                  <a:pt x="203163" y="10692384"/>
                </a:moveTo>
                <a:lnTo>
                  <a:pt x="203163" y="0"/>
                </a:lnTo>
                <a:lnTo>
                  <a:pt x="238723" y="0"/>
                </a:lnTo>
                <a:lnTo>
                  <a:pt x="238723" y="10692384"/>
                </a:lnTo>
                <a:close/>
              </a:path>
              <a:path w="7558394" h="10692384">
                <a:moveTo>
                  <a:pt x="271108" y="10692384"/>
                </a:moveTo>
                <a:lnTo>
                  <a:pt x="271108" y="0"/>
                </a:lnTo>
                <a:lnTo>
                  <a:pt x="306668" y="0"/>
                </a:lnTo>
                <a:lnTo>
                  <a:pt x="306668" y="10692384"/>
                </a:lnTo>
                <a:close/>
              </a:path>
              <a:path w="7558394" h="10692384">
                <a:moveTo>
                  <a:pt x="339053" y="10692384"/>
                </a:moveTo>
                <a:lnTo>
                  <a:pt x="339053" y="0"/>
                </a:lnTo>
                <a:lnTo>
                  <a:pt x="373978" y="0"/>
                </a:lnTo>
                <a:lnTo>
                  <a:pt x="373978" y="10692384"/>
                </a:lnTo>
                <a:close/>
              </a:path>
              <a:path w="7558394" h="10692384">
                <a:moveTo>
                  <a:pt x="406350" y="10692384"/>
                </a:moveTo>
                <a:lnTo>
                  <a:pt x="406350" y="0"/>
                </a:lnTo>
                <a:lnTo>
                  <a:pt x="441923" y="0"/>
                </a:lnTo>
                <a:lnTo>
                  <a:pt x="441923" y="10692384"/>
                </a:lnTo>
                <a:close/>
              </a:path>
              <a:path w="7558394" h="10692384">
                <a:moveTo>
                  <a:pt x="474295" y="10692384"/>
                </a:moveTo>
                <a:lnTo>
                  <a:pt x="474295" y="0"/>
                </a:lnTo>
                <a:lnTo>
                  <a:pt x="509855" y="0"/>
                </a:lnTo>
                <a:lnTo>
                  <a:pt x="509855" y="10692384"/>
                </a:lnTo>
                <a:close/>
              </a:path>
              <a:path w="7558394" h="10692384">
                <a:moveTo>
                  <a:pt x="542227" y="10692384"/>
                </a:moveTo>
                <a:lnTo>
                  <a:pt x="542227" y="0"/>
                </a:lnTo>
                <a:lnTo>
                  <a:pt x="577787" y="0"/>
                </a:lnTo>
                <a:lnTo>
                  <a:pt x="577787" y="10692384"/>
                </a:lnTo>
                <a:close/>
              </a:path>
              <a:path w="7558394" h="10692384">
                <a:moveTo>
                  <a:pt x="610185" y="10692384"/>
                </a:moveTo>
                <a:lnTo>
                  <a:pt x="610185" y="0"/>
                </a:lnTo>
                <a:lnTo>
                  <a:pt x="645097" y="0"/>
                </a:lnTo>
                <a:lnTo>
                  <a:pt x="645097" y="10692384"/>
                </a:lnTo>
                <a:close/>
              </a:path>
              <a:path w="7558394" h="10692384">
                <a:moveTo>
                  <a:pt x="677495" y="10692384"/>
                </a:moveTo>
                <a:lnTo>
                  <a:pt x="677495" y="0"/>
                </a:lnTo>
                <a:lnTo>
                  <a:pt x="713030" y="0"/>
                </a:lnTo>
                <a:lnTo>
                  <a:pt x="713030" y="10692384"/>
                </a:lnTo>
                <a:close/>
              </a:path>
              <a:path w="7558394" h="10692384">
                <a:moveTo>
                  <a:pt x="745402" y="10692384"/>
                </a:moveTo>
                <a:lnTo>
                  <a:pt x="745402" y="0"/>
                </a:lnTo>
                <a:lnTo>
                  <a:pt x="780962" y="0"/>
                </a:lnTo>
                <a:lnTo>
                  <a:pt x="780962" y="10692384"/>
                </a:lnTo>
                <a:close/>
              </a:path>
              <a:path w="7558394" h="10692384">
                <a:moveTo>
                  <a:pt x="813372" y="10692384"/>
                </a:moveTo>
                <a:lnTo>
                  <a:pt x="813372" y="0"/>
                </a:lnTo>
                <a:lnTo>
                  <a:pt x="848907" y="0"/>
                </a:lnTo>
                <a:lnTo>
                  <a:pt x="848907" y="10692384"/>
                </a:lnTo>
                <a:close/>
              </a:path>
              <a:path w="7558394" h="10692384">
                <a:moveTo>
                  <a:pt x="881292" y="10692384"/>
                </a:moveTo>
                <a:lnTo>
                  <a:pt x="881292" y="0"/>
                </a:lnTo>
                <a:lnTo>
                  <a:pt x="916217" y="0"/>
                </a:lnTo>
                <a:lnTo>
                  <a:pt x="916217" y="10692384"/>
                </a:lnTo>
                <a:close/>
              </a:path>
              <a:path w="7558394" h="10692384">
                <a:moveTo>
                  <a:pt x="948602" y="10692384"/>
                </a:moveTo>
                <a:lnTo>
                  <a:pt x="948602" y="0"/>
                </a:lnTo>
                <a:lnTo>
                  <a:pt x="984149" y="0"/>
                </a:lnTo>
                <a:lnTo>
                  <a:pt x="984149" y="10692384"/>
                </a:lnTo>
                <a:close/>
              </a:path>
              <a:path w="7558394" h="10692384">
                <a:moveTo>
                  <a:pt x="1016534" y="10692384"/>
                </a:moveTo>
                <a:lnTo>
                  <a:pt x="1016534" y="0"/>
                </a:lnTo>
                <a:lnTo>
                  <a:pt x="1052094" y="0"/>
                </a:lnTo>
                <a:lnTo>
                  <a:pt x="1052094" y="10692384"/>
                </a:lnTo>
                <a:close/>
              </a:path>
              <a:path w="7558394" h="10692384">
                <a:moveTo>
                  <a:pt x="1084479" y="10692384"/>
                </a:moveTo>
                <a:lnTo>
                  <a:pt x="1084479" y="0"/>
                </a:lnTo>
                <a:lnTo>
                  <a:pt x="1120039" y="0"/>
                </a:lnTo>
                <a:lnTo>
                  <a:pt x="1120039" y="10692384"/>
                </a:lnTo>
                <a:close/>
              </a:path>
              <a:path w="7558394" h="10692384">
                <a:moveTo>
                  <a:pt x="1152411" y="10692384"/>
                </a:moveTo>
                <a:lnTo>
                  <a:pt x="1152411" y="0"/>
                </a:lnTo>
                <a:lnTo>
                  <a:pt x="1187336" y="0"/>
                </a:lnTo>
                <a:lnTo>
                  <a:pt x="1187336" y="10692384"/>
                </a:lnTo>
                <a:close/>
              </a:path>
              <a:path w="7558394" h="10692384">
                <a:moveTo>
                  <a:pt x="1219734" y="10692384"/>
                </a:moveTo>
                <a:lnTo>
                  <a:pt x="1219734" y="0"/>
                </a:lnTo>
                <a:lnTo>
                  <a:pt x="1255294" y="0"/>
                </a:lnTo>
                <a:lnTo>
                  <a:pt x="1255294" y="10692384"/>
                </a:lnTo>
                <a:close/>
              </a:path>
              <a:path w="7558394" h="10692384">
                <a:moveTo>
                  <a:pt x="1287641" y="10692384"/>
                </a:moveTo>
                <a:lnTo>
                  <a:pt x="1287641" y="0"/>
                </a:lnTo>
                <a:lnTo>
                  <a:pt x="1323201" y="0"/>
                </a:lnTo>
                <a:lnTo>
                  <a:pt x="1323201" y="10692384"/>
                </a:lnTo>
                <a:close/>
              </a:path>
              <a:path w="7558394" h="10692384">
                <a:moveTo>
                  <a:pt x="1355586" y="10692384"/>
                </a:moveTo>
                <a:lnTo>
                  <a:pt x="1355586" y="0"/>
                </a:lnTo>
                <a:lnTo>
                  <a:pt x="1391146" y="0"/>
                </a:lnTo>
                <a:lnTo>
                  <a:pt x="1391146" y="10692384"/>
                </a:lnTo>
                <a:close/>
              </a:path>
              <a:path w="7558394" h="10692384">
                <a:moveTo>
                  <a:pt x="1423531" y="10692384"/>
                </a:moveTo>
                <a:lnTo>
                  <a:pt x="1423531" y="0"/>
                </a:lnTo>
                <a:lnTo>
                  <a:pt x="1458443" y="0"/>
                </a:lnTo>
                <a:lnTo>
                  <a:pt x="1458443" y="10692384"/>
                </a:lnTo>
                <a:close/>
              </a:path>
              <a:path w="7558394" h="10692384">
                <a:moveTo>
                  <a:pt x="1490841" y="10692384"/>
                </a:moveTo>
                <a:lnTo>
                  <a:pt x="1490841" y="0"/>
                </a:lnTo>
                <a:lnTo>
                  <a:pt x="1526401" y="0"/>
                </a:lnTo>
                <a:lnTo>
                  <a:pt x="1526401" y="10692384"/>
                </a:lnTo>
                <a:close/>
              </a:path>
              <a:path w="7558394" h="10692384">
                <a:moveTo>
                  <a:pt x="1558773" y="10692384"/>
                </a:moveTo>
                <a:lnTo>
                  <a:pt x="1558773" y="0"/>
                </a:lnTo>
                <a:lnTo>
                  <a:pt x="1594333" y="0"/>
                </a:lnTo>
                <a:lnTo>
                  <a:pt x="1594333" y="10692384"/>
                </a:lnTo>
                <a:close/>
              </a:path>
              <a:path w="7558394" h="10692384">
                <a:moveTo>
                  <a:pt x="1626744" y="10692384"/>
                </a:moveTo>
                <a:lnTo>
                  <a:pt x="1626744" y="0"/>
                </a:lnTo>
                <a:lnTo>
                  <a:pt x="1662291" y="0"/>
                </a:lnTo>
                <a:lnTo>
                  <a:pt x="1662291" y="10692384"/>
                </a:lnTo>
                <a:close/>
              </a:path>
              <a:path w="7558394" h="10692384">
                <a:moveTo>
                  <a:pt x="1694676" y="10692384"/>
                </a:moveTo>
                <a:lnTo>
                  <a:pt x="1694676" y="0"/>
                </a:lnTo>
                <a:lnTo>
                  <a:pt x="1729588" y="0"/>
                </a:lnTo>
                <a:lnTo>
                  <a:pt x="1729588" y="10692384"/>
                </a:lnTo>
                <a:close/>
              </a:path>
              <a:path w="7558394" h="10692384">
                <a:moveTo>
                  <a:pt x="1761986" y="10692384"/>
                </a:moveTo>
                <a:lnTo>
                  <a:pt x="1761986" y="0"/>
                </a:lnTo>
                <a:lnTo>
                  <a:pt x="1797546" y="0"/>
                </a:lnTo>
                <a:lnTo>
                  <a:pt x="1797546" y="10692384"/>
                </a:lnTo>
                <a:close/>
              </a:path>
              <a:path w="7558394" h="10692384">
                <a:moveTo>
                  <a:pt x="1829931" y="10692384"/>
                </a:moveTo>
                <a:lnTo>
                  <a:pt x="1829931" y="0"/>
                </a:lnTo>
                <a:lnTo>
                  <a:pt x="1865491" y="0"/>
                </a:lnTo>
                <a:lnTo>
                  <a:pt x="1865491" y="10692384"/>
                </a:lnTo>
                <a:close/>
              </a:path>
              <a:path w="7558394" h="10692384">
                <a:moveTo>
                  <a:pt x="1897876" y="10692384"/>
                </a:moveTo>
                <a:lnTo>
                  <a:pt x="1897876" y="0"/>
                </a:lnTo>
                <a:lnTo>
                  <a:pt x="1933436" y="0"/>
                </a:lnTo>
                <a:lnTo>
                  <a:pt x="1933436" y="10692384"/>
                </a:lnTo>
                <a:close/>
              </a:path>
              <a:path w="7558394" h="10692384">
                <a:moveTo>
                  <a:pt x="1965808" y="10692384"/>
                </a:moveTo>
                <a:lnTo>
                  <a:pt x="1965808" y="0"/>
                </a:lnTo>
                <a:lnTo>
                  <a:pt x="2000733" y="0"/>
                </a:lnTo>
                <a:lnTo>
                  <a:pt x="2000733" y="10692384"/>
                </a:lnTo>
                <a:close/>
              </a:path>
              <a:path w="7558394" h="10692384">
                <a:moveTo>
                  <a:pt x="2033131" y="10692384"/>
                </a:moveTo>
                <a:lnTo>
                  <a:pt x="2033131" y="0"/>
                </a:lnTo>
                <a:lnTo>
                  <a:pt x="2068691" y="0"/>
                </a:lnTo>
                <a:lnTo>
                  <a:pt x="2068691" y="10692384"/>
                </a:lnTo>
                <a:close/>
              </a:path>
              <a:path w="7558394" h="10692384">
                <a:moveTo>
                  <a:pt x="2101076" y="10692384"/>
                </a:moveTo>
                <a:lnTo>
                  <a:pt x="2101076" y="0"/>
                </a:lnTo>
                <a:lnTo>
                  <a:pt x="2136636" y="0"/>
                </a:lnTo>
                <a:lnTo>
                  <a:pt x="2136636" y="10692384"/>
                </a:lnTo>
                <a:close/>
              </a:path>
              <a:path w="7558394" h="10692384">
                <a:moveTo>
                  <a:pt x="2169008" y="10692384"/>
                </a:moveTo>
                <a:lnTo>
                  <a:pt x="2169008" y="0"/>
                </a:lnTo>
                <a:lnTo>
                  <a:pt x="2204581" y="0"/>
                </a:lnTo>
                <a:lnTo>
                  <a:pt x="2204581" y="10692384"/>
                </a:lnTo>
                <a:close/>
              </a:path>
              <a:path w="7558394" h="10692384">
                <a:moveTo>
                  <a:pt x="2236966" y="10692384"/>
                </a:moveTo>
                <a:lnTo>
                  <a:pt x="2236966" y="0"/>
                </a:lnTo>
                <a:lnTo>
                  <a:pt x="2271777" y="0"/>
                </a:lnTo>
                <a:lnTo>
                  <a:pt x="2271777" y="10692384"/>
                </a:lnTo>
                <a:close/>
              </a:path>
              <a:path w="7558394" h="10692384">
                <a:moveTo>
                  <a:pt x="2304149" y="10692384"/>
                </a:moveTo>
                <a:lnTo>
                  <a:pt x="2304149" y="0"/>
                </a:lnTo>
                <a:lnTo>
                  <a:pt x="2339709" y="0"/>
                </a:lnTo>
                <a:lnTo>
                  <a:pt x="2339709" y="10692384"/>
                </a:lnTo>
                <a:close/>
              </a:path>
              <a:path w="7558394" h="10692384">
                <a:moveTo>
                  <a:pt x="2372094" y="10692384"/>
                </a:moveTo>
                <a:lnTo>
                  <a:pt x="2372094" y="0"/>
                </a:lnTo>
                <a:lnTo>
                  <a:pt x="2407654" y="0"/>
                </a:lnTo>
                <a:lnTo>
                  <a:pt x="2407654" y="10692384"/>
                </a:lnTo>
                <a:close/>
              </a:path>
              <a:path w="7558394" h="10692384">
                <a:moveTo>
                  <a:pt x="2440039" y="10692384"/>
                </a:moveTo>
                <a:lnTo>
                  <a:pt x="2440039" y="0"/>
                </a:lnTo>
                <a:lnTo>
                  <a:pt x="2475599" y="0"/>
                </a:lnTo>
                <a:lnTo>
                  <a:pt x="2475599" y="10692384"/>
                </a:lnTo>
                <a:close/>
              </a:path>
              <a:path w="7558394" h="10692384">
                <a:moveTo>
                  <a:pt x="2507984" y="10692384"/>
                </a:moveTo>
                <a:lnTo>
                  <a:pt x="2507984" y="0"/>
                </a:lnTo>
                <a:lnTo>
                  <a:pt x="2542909" y="0"/>
                </a:lnTo>
                <a:lnTo>
                  <a:pt x="2542909" y="10692384"/>
                </a:lnTo>
                <a:close/>
              </a:path>
              <a:path w="7558394" h="10692384">
                <a:moveTo>
                  <a:pt x="2575294" y="10692384"/>
                </a:moveTo>
                <a:lnTo>
                  <a:pt x="2575294" y="0"/>
                </a:lnTo>
                <a:lnTo>
                  <a:pt x="2610854" y="0"/>
                </a:lnTo>
                <a:lnTo>
                  <a:pt x="2610854" y="10692384"/>
                </a:lnTo>
                <a:close/>
              </a:path>
              <a:path w="7558394" h="10692384">
                <a:moveTo>
                  <a:pt x="2643239" y="10692384"/>
                </a:moveTo>
                <a:lnTo>
                  <a:pt x="2643239" y="0"/>
                </a:lnTo>
                <a:lnTo>
                  <a:pt x="2678799" y="0"/>
                </a:lnTo>
                <a:lnTo>
                  <a:pt x="2678799" y="10692384"/>
                </a:lnTo>
                <a:close/>
              </a:path>
              <a:path w="7558394" h="10692384">
                <a:moveTo>
                  <a:pt x="2711184" y="10692384"/>
                </a:moveTo>
                <a:lnTo>
                  <a:pt x="2711184" y="0"/>
                </a:lnTo>
                <a:lnTo>
                  <a:pt x="2746744" y="0"/>
                </a:lnTo>
                <a:lnTo>
                  <a:pt x="2746744" y="10692384"/>
                </a:lnTo>
                <a:close/>
              </a:path>
              <a:path w="7558394" h="10692384">
                <a:moveTo>
                  <a:pt x="2779129" y="10692384"/>
                </a:moveTo>
                <a:lnTo>
                  <a:pt x="2779129" y="0"/>
                </a:lnTo>
                <a:lnTo>
                  <a:pt x="2814054" y="0"/>
                </a:lnTo>
                <a:lnTo>
                  <a:pt x="2814054" y="10692384"/>
                </a:lnTo>
                <a:close/>
              </a:path>
              <a:path w="7558394" h="10692384">
                <a:moveTo>
                  <a:pt x="2846452" y="10692384"/>
                </a:moveTo>
                <a:lnTo>
                  <a:pt x="2846452" y="0"/>
                </a:lnTo>
                <a:lnTo>
                  <a:pt x="2882012" y="0"/>
                </a:lnTo>
                <a:lnTo>
                  <a:pt x="2882012" y="10692384"/>
                </a:lnTo>
                <a:close/>
              </a:path>
              <a:path w="7558394" h="10692384">
                <a:moveTo>
                  <a:pt x="2914384" y="10692384"/>
                </a:moveTo>
                <a:lnTo>
                  <a:pt x="2914384" y="0"/>
                </a:lnTo>
                <a:lnTo>
                  <a:pt x="2949944" y="0"/>
                </a:lnTo>
                <a:lnTo>
                  <a:pt x="2949944" y="10692384"/>
                </a:lnTo>
                <a:close/>
              </a:path>
              <a:path w="7558394" h="10692384">
                <a:moveTo>
                  <a:pt x="2982329" y="10692384"/>
                </a:moveTo>
                <a:lnTo>
                  <a:pt x="2982329" y="0"/>
                </a:lnTo>
                <a:lnTo>
                  <a:pt x="3017241" y="0"/>
                </a:lnTo>
                <a:lnTo>
                  <a:pt x="3017241" y="10692384"/>
                </a:lnTo>
                <a:close/>
              </a:path>
              <a:path w="7558394" h="10692384">
                <a:moveTo>
                  <a:pt x="3049652" y="10692384"/>
                </a:moveTo>
                <a:lnTo>
                  <a:pt x="3049652" y="0"/>
                </a:lnTo>
                <a:lnTo>
                  <a:pt x="3085199" y="0"/>
                </a:lnTo>
                <a:lnTo>
                  <a:pt x="3085199" y="10692384"/>
                </a:lnTo>
                <a:close/>
              </a:path>
              <a:path w="7558394" h="10692384">
                <a:moveTo>
                  <a:pt x="3117584" y="10692384"/>
                </a:moveTo>
                <a:lnTo>
                  <a:pt x="3117584" y="0"/>
                </a:lnTo>
                <a:lnTo>
                  <a:pt x="3153131" y="0"/>
                </a:lnTo>
                <a:lnTo>
                  <a:pt x="3153131" y="10692384"/>
                </a:lnTo>
                <a:close/>
              </a:path>
              <a:path w="7558394" h="10692384">
                <a:moveTo>
                  <a:pt x="3185529" y="10692384"/>
                </a:moveTo>
                <a:lnTo>
                  <a:pt x="3185529" y="0"/>
                </a:lnTo>
                <a:lnTo>
                  <a:pt x="3221102" y="0"/>
                </a:lnTo>
                <a:lnTo>
                  <a:pt x="3221102" y="10692384"/>
                </a:lnTo>
                <a:close/>
              </a:path>
              <a:path w="7558394" h="10692384">
                <a:moveTo>
                  <a:pt x="3253474" y="10692384"/>
                </a:moveTo>
                <a:lnTo>
                  <a:pt x="3253474" y="0"/>
                </a:lnTo>
                <a:lnTo>
                  <a:pt x="3288399" y="0"/>
                </a:lnTo>
                <a:lnTo>
                  <a:pt x="3288399" y="10692384"/>
                </a:lnTo>
                <a:close/>
              </a:path>
              <a:path w="7558394" h="10692384">
                <a:moveTo>
                  <a:pt x="3320784" y="10692384"/>
                </a:moveTo>
                <a:lnTo>
                  <a:pt x="3320784" y="0"/>
                </a:lnTo>
                <a:lnTo>
                  <a:pt x="3356344" y="0"/>
                </a:lnTo>
                <a:lnTo>
                  <a:pt x="3356344" y="10692384"/>
                </a:lnTo>
                <a:close/>
              </a:path>
              <a:path w="7558394" h="10692384">
                <a:moveTo>
                  <a:pt x="3388717" y="10692384"/>
                </a:moveTo>
                <a:lnTo>
                  <a:pt x="3388717" y="0"/>
                </a:lnTo>
                <a:lnTo>
                  <a:pt x="3424289" y="0"/>
                </a:lnTo>
                <a:lnTo>
                  <a:pt x="3424289" y="10692384"/>
                </a:lnTo>
                <a:close/>
              </a:path>
              <a:path w="7558394" h="10692384">
                <a:moveTo>
                  <a:pt x="3456674" y="10692384"/>
                </a:moveTo>
                <a:lnTo>
                  <a:pt x="3456674" y="0"/>
                </a:lnTo>
                <a:lnTo>
                  <a:pt x="3492234" y="0"/>
                </a:lnTo>
                <a:lnTo>
                  <a:pt x="3492234" y="10692384"/>
                </a:lnTo>
                <a:close/>
              </a:path>
              <a:path w="7558394" h="10692384">
                <a:moveTo>
                  <a:pt x="3524606" y="10692384"/>
                </a:moveTo>
                <a:lnTo>
                  <a:pt x="3524606" y="0"/>
                </a:lnTo>
                <a:lnTo>
                  <a:pt x="3559531" y="0"/>
                </a:lnTo>
                <a:lnTo>
                  <a:pt x="3559531" y="10692384"/>
                </a:lnTo>
                <a:close/>
              </a:path>
              <a:path w="7558394" h="10692384">
                <a:moveTo>
                  <a:pt x="3591917" y="10692384"/>
                </a:moveTo>
                <a:lnTo>
                  <a:pt x="3591917" y="0"/>
                </a:lnTo>
                <a:lnTo>
                  <a:pt x="3627489" y="0"/>
                </a:lnTo>
                <a:lnTo>
                  <a:pt x="3627489" y="10692384"/>
                </a:lnTo>
                <a:close/>
              </a:path>
              <a:path w="7558394" h="10692384">
                <a:moveTo>
                  <a:pt x="3659874" y="10692384"/>
                </a:moveTo>
                <a:lnTo>
                  <a:pt x="3659874" y="0"/>
                </a:lnTo>
                <a:lnTo>
                  <a:pt x="3695434" y="0"/>
                </a:lnTo>
                <a:lnTo>
                  <a:pt x="3695434" y="10692384"/>
                </a:lnTo>
                <a:close/>
              </a:path>
              <a:path w="7558394" h="10692384">
                <a:moveTo>
                  <a:pt x="3727819" y="10692384"/>
                </a:moveTo>
                <a:lnTo>
                  <a:pt x="3727819" y="0"/>
                </a:lnTo>
                <a:lnTo>
                  <a:pt x="3763379" y="0"/>
                </a:lnTo>
                <a:lnTo>
                  <a:pt x="3763379" y="10692384"/>
                </a:lnTo>
                <a:close/>
              </a:path>
              <a:path w="7558394" h="10692384">
                <a:moveTo>
                  <a:pt x="3795624" y="10692384"/>
                </a:moveTo>
                <a:lnTo>
                  <a:pt x="3795624" y="0"/>
                </a:lnTo>
                <a:lnTo>
                  <a:pt x="3830549" y="0"/>
                </a:lnTo>
                <a:lnTo>
                  <a:pt x="3830549" y="10692384"/>
                </a:lnTo>
                <a:close/>
              </a:path>
              <a:path w="7558394" h="10692384">
                <a:moveTo>
                  <a:pt x="3862947" y="10692384"/>
                </a:moveTo>
                <a:lnTo>
                  <a:pt x="3862947" y="0"/>
                </a:lnTo>
                <a:lnTo>
                  <a:pt x="3898507" y="0"/>
                </a:lnTo>
                <a:lnTo>
                  <a:pt x="3898507" y="10692384"/>
                </a:lnTo>
                <a:close/>
              </a:path>
              <a:path w="7558394" h="10692384">
                <a:moveTo>
                  <a:pt x="3930892" y="10692384"/>
                </a:moveTo>
                <a:lnTo>
                  <a:pt x="3930892" y="0"/>
                </a:lnTo>
                <a:lnTo>
                  <a:pt x="3966452" y="0"/>
                </a:lnTo>
                <a:lnTo>
                  <a:pt x="3966452" y="10692384"/>
                </a:lnTo>
                <a:close/>
              </a:path>
              <a:path w="7558394" h="10692384">
                <a:moveTo>
                  <a:pt x="3998837" y="10692384"/>
                </a:moveTo>
                <a:lnTo>
                  <a:pt x="3998837" y="0"/>
                </a:lnTo>
                <a:lnTo>
                  <a:pt x="4034409" y="0"/>
                </a:lnTo>
                <a:lnTo>
                  <a:pt x="4034409" y="10692384"/>
                </a:lnTo>
                <a:close/>
              </a:path>
              <a:path w="7558394" h="10692384">
                <a:moveTo>
                  <a:pt x="4066782" y="10692384"/>
                </a:moveTo>
                <a:lnTo>
                  <a:pt x="4066782" y="0"/>
                </a:lnTo>
                <a:lnTo>
                  <a:pt x="4101707" y="0"/>
                </a:lnTo>
                <a:lnTo>
                  <a:pt x="4101707" y="10692384"/>
                </a:lnTo>
                <a:close/>
              </a:path>
              <a:path w="7558394" h="10692384">
                <a:moveTo>
                  <a:pt x="4134092" y="10692384"/>
                </a:moveTo>
                <a:lnTo>
                  <a:pt x="4134092" y="0"/>
                </a:lnTo>
                <a:lnTo>
                  <a:pt x="4169652" y="0"/>
                </a:lnTo>
                <a:lnTo>
                  <a:pt x="4169652" y="10692384"/>
                </a:lnTo>
                <a:close/>
              </a:path>
              <a:path w="7558394" h="10692384">
                <a:moveTo>
                  <a:pt x="4202037" y="10692384"/>
                </a:moveTo>
                <a:lnTo>
                  <a:pt x="4202037" y="0"/>
                </a:lnTo>
                <a:lnTo>
                  <a:pt x="4237610" y="0"/>
                </a:lnTo>
                <a:lnTo>
                  <a:pt x="4237610" y="10692384"/>
                </a:lnTo>
                <a:close/>
              </a:path>
              <a:path w="7558394" h="10692384">
                <a:moveTo>
                  <a:pt x="4269982" y="10692384"/>
                </a:moveTo>
                <a:lnTo>
                  <a:pt x="4269982" y="0"/>
                </a:lnTo>
                <a:lnTo>
                  <a:pt x="4305542" y="0"/>
                </a:lnTo>
                <a:lnTo>
                  <a:pt x="4305542" y="10692384"/>
                </a:lnTo>
                <a:close/>
              </a:path>
              <a:path w="7558394" h="10692384">
                <a:moveTo>
                  <a:pt x="4337927" y="10692384"/>
                </a:moveTo>
                <a:lnTo>
                  <a:pt x="4337927" y="0"/>
                </a:lnTo>
                <a:lnTo>
                  <a:pt x="4372852" y="0"/>
                </a:lnTo>
                <a:lnTo>
                  <a:pt x="4372852" y="10692384"/>
                </a:lnTo>
                <a:close/>
              </a:path>
              <a:path w="7558394" h="10692384">
                <a:moveTo>
                  <a:pt x="4405237" y="10692384"/>
                </a:moveTo>
                <a:lnTo>
                  <a:pt x="4405237" y="0"/>
                </a:lnTo>
                <a:lnTo>
                  <a:pt x="4440810" y="0"/>
                </a:lnTo>
                <a:lnTo>
                  <a:pt x="4440810" y="10692384"/>
                </a:lnTo>
                <a:close/>
              </a:path>
              <a:path w="7558394" h="10692384">
                <a:moveTo>
                  <a:pt x="4473182" y="10692384"/>
                </a:moveTo>
                <a:lnTo>
                  <a:pt x="4473182" y="0"/>
                </a:lnTo>
                <a:lnTo>
                  <a:pt x="4508742" y="0"/>
                </a:lnTo>
                <a:lnTo>
                  <a:pt x="4508742" y="10692384"/>
                </a:lnTo>
                <a:close/>
              </a:path>
              <a:path w="7558394" h="10692384">
                <a:moveTo>
                  <a:pt x="4541127" y="10692384"/>
                </a:moveTo>
                <a:lnTo>
                  <a:pt x="4541127" y="0"/>
                </a:lnTo>
                <a:lnTo>
                  <a:pt x="4576687" y="0"/>
                </a:lnTo>
                <a:lnTo>
                  <a:pt x="4576687" y="10692384"/>
                </a:lnTo>
                <a:close/>
              </a:path>
              <a:path w="7558394" h="10692384">
                <a:moveTo>
                  <a:pt x="7387578" y="10692384"/>
                </a:moveTo>
                <a:lnTo>
                  <a:pt x="7387578" y="0"/>
                </a:lnTo>
                <a:lnTo>
                  <a:pt x="7423151" y="0"/>
                </a:lnTo>
                <a:lnTo>
                  <a:pt x="7423151" y="10692384"/>
                </a:lnTo>
                <a:close/>
              </a:path>
              <a:path w="7558394" h="10692384">
                <a:moveTo>
                  <a:pt x="7455523" y="10692384"/>
                </a:moveTo>
                <a:lnTo>
                  <a:pt x="7455523" y="0"/>
                </a:lnTo>
                <a:lnTo>
                  <a:pt x="7491083" y="0"/>
                </a:lnTo>
                <a:lnTo>
                  <a:pt x="7491083" y="10692384"/>
                </a:lnTo>
                <a:close/>
              </a:path>
              <a:path w="7558394" h="10692384">
                <a:moveTo>
                  <a:pt x="7523469" y="10692384"/>
                </a:moveTo>
                <a:lnTo>
                  <a:pt x="7523469" y="0"/>
                </a:lnTo>
                <a:lnTo>
                  <a:pt x="7558394" y="0"/>
                </a:lnTo>
                <a:lnTo>
                  <a:pt x="7558394" y="10692384"/>
                </a:lnTo>
                <a:close/>
              </a:path>
            </a:pathLst>
          </a:custGeom>
          <a:solidFill>
            <a:srgbClr val="404041"/>
          </a:solidFill>
        </p:spPr>
        <p:txBody>
          <a:bodyPr wrap="square" lIns="0" tIns="0" rIns="0" bIns="0" rtlCol="0">
            <a:noAutofit/>
          </a:bodyPr>
          <a:lstStyle/>
          <a:p>
            <a:endParaRPr/>
          </a:p>
        </p:txBody>
      </p:sp>
      <p:sp>
        <p:nvSpPr>
          <p:cNvPr id="43" name="object 43"/>
          <p:cNvSpPr/>
          <p:nvPr/>
        </p:nvSpPr>
        <p:spPr>
          <a:xfrm>
            <a:off x="4541520" y="0"/>
            <a:ext cx="2814193" cy="10692384"/>
          </a:xfrm>
          <a:custGeom>
            <a:avLst/>
            <a:gdLst/>
            <a:ahLst/>
            <a:cxnLst/>
            <a:rect l="l" t="t" r="r" b="b"/>
            <a:pathLst>
              <a:path w="2814193" h="10692384">
                <a:moveTo>
                  <a:pt x="0" y="10692384"/>
                </a:moveTo>
                <a:lnTo>
                  <a:pt x="0" y="0"/>
                </a:lnTo>
                <a:lnTo>
                  <a:pt x="35560" y="0"/>
                </a:lnTo>
                <a:lnTo>
                  <a:pt x="35560" y="10692384"/>
                </a:lnTo>
                <a:close/>
              </a:path>
              <a:path w="2814193" h="10692384">
                <a:moveTo>
                  <a:pt x="67933" y="10692384"/>
                </a:moveTo>
                <a:lnTo>
                  <a:pt x="67933" y="0"/>
                </a:lnTo>
                <a:lnTo>
                  <a:pt x="102858" y="0"/>
                </a:lnTo>
                <a:lnTo>
                  <a:pt x="102858" y="10692384"/>
                </a:lnTo>
                <a:close/>
              </a:path>
              <a:path w="2814193" h="10692384">
                <a:moveTo>
                  <a:pt x="135255" y="10692384"/>
                </a:moveTo>
                <a:lnTo>
                  <a:pt x="135255" y="0"/>
                </a:lnTo>
                <a:lnTo>
                  <a:pt x="170815" y="0"/>
                </a:lnTo>
                <a:lnTo>
                  <a:pt x="170815" y="10692384"/>
                </a:lnTo>
                <a:close/>
              </a:path>
              <a:path w="2814193" h="10692384">
                <a:moveTo>
                  <a:pt x="203200" y="10692384"/>
                </a:moveTo>
                <a:lnTo>
                  <a:pt x="203200" y="0"/>
                </a:lnTo>
                <a:lnTo>
                  <a:pt x="238760" y="0"/>
                </a:lnTo>
                <a:lnTo>
                  <a:pt x="238760" y="10692384"/>
                </a:lnTo>
                <a:close/>
              </a:path>
              <a:path w="2814193" h="10692384">
                <a:moveTo>
                  <a:pt x="271133" y="10692384"/>
                </a:moveTo>
                <a:lnTo>
                  <a:pt x="271133" y="0"/>
                </a:lnTo>
                <a:lnTo>
                  <a:pt x="306705" y="0"/>
                </a:lnTo>
                <a:lnTo>
                  <a:pt x="306705" y="10692384"/>
                </a:lnTo>
                <a:close/>
              </a:path>
              <a:path w="2814193" h="10692384">
                <a:moveTo>
                  <a:pt x="339090" y="10692384"/>
                </a:moveTo>
                <a:lnTo>
                  <a:pt x="339090" y="0"/>
                </a:lnTo>
                <a:lnTo>
                  <a:pt x="374015" y="0"/>
                </a:lnTo>
                <a:lnTo>
                  <a:pt x="374015" y="10692384"/>
                </a:lnTo>
                <a:close/>
              </a:path>
              <a:path w="2814193" h="10692384">
                <a:moveTo>
                  <a:pt x="406400" y="10692384"/>
                </a:moveTo>
                <a:lnTo>
                  <a:pt x="406400" y="0"/>
                </a:lnTo>
                <a:lnTo>
                  <a:pt x="441960" y="0"/>
                </a:lnTo>
                <a:lnTo>
                  <a:pt x="441960" y="10692384"/>
                </a:lnTo>
                <a:close/>
              </a:path>
              <a:path w="2814193" h="10692384">
                <a:moveTo>
                  <a:pt x="474345" y="10692384"/>
                </a:moveTo>
                <a:lnTo>
                  <a:pt x="474345" y="0"/>
                </a:lnTo>
                <a:lnTo>
                  <a:pt x="509918" y="0"/>
                </a:lnTo>
                <a:lnTo>
                  <a:pt x="509918" y="10692384"/>
                </a:lnTo>
                <a:close/>
              </a:path>
              <a:path w="2814193" h="10692384">
                <a:moveTo>
                  <a:pt x="542290" y="10692384"/>
                </a:moveTo>
                <a:lnTo>
                  <a:pt x="542290" y="0"/>
                </a:lnTo>
                <a:lnTo>
                  <a:pt x="577850" y="0"/>
                </a:lnTo>
                <a:lnTo>
                  <a:pt x="577850" y="10692384"/>
                </a:lnTo>
                <a:close/>
              </a:path>
              <a:path w="2814193" h="10692384">
                <a:moveTo>
                  <a:pt x="610235" y="10692384"/>
                </a:moveTo>
                <a:lnTo>
                  <a:pt x="610235" y="0"/>
                </a:lnTo>
                <a:lnTo>
                  <a:pt x="645160" y="0"/>
                </a:lnTo>
                <a:lnTo>
                  <a:pt x="645160" y="10692384"/>
                </a:lnTo>
                <a:close/>
              </a:path>
              <a:path w="2814193" h="10692384">
                <a:moveTo>
                  <a:pt x="677545" y="10692384"/>
                </a:moveTo>
                <a:lnTo>
                  <a:pt x="677545" y="0"/>
                </a:lnTo>
                <a:lnTo>
                  <a:pt x="713118" y="0"/>
                </a:lnTo>
                <a:lnTo>
                  <a:pt x="713118" y="10692384"/>
                </a:lnTo>
                <a:close/>
              </a:path>
              <a:path w="2814193" h="10692384">
                <a:moveTo>
                  <a:pt x="745490" y="10692384"/>
                </a:moveTo>
                <a:lnTo>
                  <a:pt x="745490" y="0"/>
                </a:lnTo>
                <a:lnTo>
                  <a:pt x="781050" y="0"/>
                </a:lnTo>
                <a:lnTo>
                  <a:pt x="781050" y="10692384"/>
                </a:lnTo>
                <a:close/>
              </a:path>
              <a:path w="2814193" h="10692384">
                <a:moveTo>
                  <a:pt x="813435" y="10692384"/>
                </a:moveTo>
                <a:lnTo>
                  <a:pt x="813435" y="0"/>
                </a:lnTo>
                <a:lnTo>
                  <a:pt x="848995" y="0"/>
                </a:lnTo>
                <a:lnTo>
                  <a:pt x="848995" y="10692384"/>
                </a:lnTo>
                <a:close/>
              </a:path>
              <a:path w="2814193" h="10692384">
                <a:moveTo>
                  <a:pt x="881380" y="10692384"/>
                </a:moveTo>
                <a:lnTo>
                  <a:pt x="881380" y="0"/>
                </a:lnTo>
                <a:lnTo>
                  <a:pt x="916305" y="0"/>
                </a:lnTo>
                <a:lnTo>
                  <a:pt x="916305" y="10692384"/>
                </a:lnTo>
                <a:close/>
              </a:path>
              <a:path w="2814193" h="10692384">
                <a:moveTo>
                  <a:pt x="948703" y="10692384"/>
                </a:moveTo>
                <a:lnTo>
                  <a:pt x="948703" y="0"/>
                </a:lnTo>
                <a:lnTo>
                  <a:pt x="984263" y="0"/>
                </a:lnTo>
                <a:lnTo>
                  <a:pt x="984263" y="10692384"/>
                </a:lnTo>
                <a:close/>
              </a:path>
              <a:path w="2814193" h="10692384">
                <a:moveTo>
                  <a:pt x="1016635" y="10692384"/>
                </a:moveTo>
                <a:lnTo>
                  <a:pt x="1016635" y="0"/>
                </a:lnTo>
                <a:lnTo>
                  <a:pt x="1052195" y="0"/>
                </a:lnTo>
                <a:lnTo>
                  <a:pt x="1052195" y="10692384"/>
                </a:lnTo>
                <a:close/>
              </a:path>
              <a:path w="2814193" h="10692384">
                <a:moveTo>
                  <a:pt x="1084593" y="10692384"/>
                </a:moveTo>
                <a:lnTo>
                  <a:pt x="1084593" y="0"/>
                </a:lnTo>
                <a:lnTo>
                  <a:pt x="1120153" y="0"/>
                </a:lnTo>
                <a:lnTo>
                  <a:pt x="1120153" y="10692384"/>
                </a:lnTo>
                <a:close/>
              </a:path>
              <a:path w="2814193" h="10692384">
                <a:moveTo>
                  <a:pt x="1152525" y="10692384"/>
                </a:moveTo>
                <a:lnTo>
                  <a:pt x="1152525" y="0"/>
                </a:lnTo>
                <a:lnTo>
                  <a:pt x="1187450" y="0"/>
                </a:lnTo>
                <a:lnTo>
                  <a:pt x="1187450" y="10692384"/>
                </a:lnTo>
                <a:close/>
              </a:path>
              <a:path w="2814193" h="10692384">
                <a:moveTo>
                  <a:pt x="1219835" y="10692384"/>
                </a:moveTo>
                <a:lnTo>
                  <a:pt x="1219835" y="0"/>
                </a:lnTo>
                <a:lnTo>
                  <a:pt x="1255395" y="0"/>
                </a:lnTo>
                <a:lnTo>
                  <a:pt x="1255395" y="10692384"/>
                </a:lnTo>
                <a:close/>
              </a:path>
              <a:path w="2814193" h="10692384">
                <a:moveTo>
                  <a:pt x="1287793" y="10692384"/>
                </a:moveTo>
                <a:lnTo>
                  <a:pt x="1287793" y="0"/>
                </a:lnTo>
                <a:lnTo>
                  <a:pt x="1323340" y="0"/>
                </a:lnTo>
                <a:lnTo>
                  <a:pt x="1323340" y="10692384"/>
                </a:lnTo>
                <a:close/>
              </a:path>
              <a:path w="2814193" h="10692384">
                <a:moveTo>
                  <a:pt x="1355725" y="10692384"/>
                </a:moveTo>
                <a:lnTo>
                  <a:pt x="1355725" y="0"/>
                </a:lnTo>
                <a:lnTo>
                  <a:pt x="1390650" y="0"/>
                </a:lnTo>
                <a:lnTo>
                  <a:pt x="1390650" y="10692384"/>
                </a:lnTo>
                <a:close/>
              </a:path>
              <a:path w="2814193" h="10692384">
                <a:moveTo>
                  <a:pt x="1422908" y="10692384"/>
                </a:moveTo>
                <a:lnTo>
                  <a:pt x="1422908" y="0"/>
                </a:lnTo>
                <a:lnTo>
                  <a:pt x="1458468" y="0"/>
                </a:lnTo>
                <a:lnTo>
                  <a:pt x="1458468" y="10692384"/>
                </a:lnTo>
                <a:close/>
              </a:path>
              <a:path w="2814193" h="10692384">
                <a:moveTo>
                  <a:pt x="1490841" y="10692384"/>
                </a:moveTo>
                <a:lnTo>
                  <a:pt x="1490841" y="0"/>
                </a:lnTo>
                <a:lnTo>
                  <a:pt x="1526401" y="0"/>
                </a:lnTo>
                <a:lnTo>
                  <a:pt x="1526401" y="10692384"/>
                </a:lnTo>
                <a:close/>
              </a:path>
              <a:path w="2814193" h="10692384">
                <a:moveTo>
                  <a:pt x="1558798" y="10692384"/>
                </a:moveTo>
                <a:lnTo>
                  <a:pt x="1558798" y="0"/>
                </a:lnTo>
                <a:lnTo>
                  <a:pt x="1594358" y="0"/>
                </a:lnTo>
                <a:lnTo>
                  <a:pt x="1594358" y="10692384"/>
                </a:lnTo>
                <a:close/>
              </a:path>
              <a:path w="2814193" h="10692384">
                <a:moveTo>
                  <a:pt x="1626730" y="10692384"/>
                </a:moveTo>
                <a:lnTo>
                  <a:pt x="1626730" y="0"/>
                </a:lnTo>
                <a:lnTo>
                  <a:pt x="1661655" y="0"/>
                </a:lnTo>
                <a:lnTo>
                  <a:pt x="1661655" y="10692384"/>
                </a:lnTo>
                <a:close/>
              </a:path>
              <a:path w="2814193" h="10692384">
                <a:moveTo>
                  <a:pt x="1694053" y="10692384"/>
                </a:moveTo>
                <a:lnTo>
                  <a:pt x="1694053" y="0"/>
                </a:lnTo>
                <a:lnTo>
                  <a:pt x="1729613" y="0"/>
                </a:lnTo>
                <a:lnTo>
                  <a:pt x="1729613" y="10692384"/>
                </a:lnTo>
                <a:close/>
              </a:path>
              <a:path w="2814193" h="10692384">
                <a:moveTo>
                  <a:pt x="1761998" y="10692384"/>
                </a:moveTo>
                <a:lnTo>
                  <a:pt x="1761998" y="0"/>
                </a:lnTo>
                <a:lnTo>
                  <a:pt x="1797558" y="0"/>
                </a:lnTo>
                <a:lnTo>
                  <a:pt x="1797558" y="10692384"/>
                </a:lnTo>
                <a:close/>
              </a:path>
              <a:path w="2814193" h="10692384">
                <a:moveTo>
                  <a:pt x="1829943" y="10692384"/>
                </a:moveTo>
                <a:lnTo>
                  <a:pt x="1829943" y="0"/>
                </a:lnTo>
                <a:lnTo>
                  <a:pt x="1865503" y="0"/>
                </a:lnTo>
                <a:lnTo>
                  <a:pt x="1865503" y="10692384"/>
                </a:lnTo>
                <a:close/>
              </a:path>
              <a:path w="2814193" h="10692384">
                <a:moveTo>
                  <a:pt x="1897876" y="10692384"/>
                </a:moveTo>
                <a:lnTo>
                  <a:pt x="1897876" y="0"/>
                </a:lnTo>
                <a:lnTo>
                  <a:pt x="1932801" y="0"/>
                </a:lnTo>
                <a:lnTo>
                  <a:pt x="1932801" y="10692384"/>
                </a:lnTo>
                <a:close/>
              </a:path>
              <a:path w="2814193" h="10692384">
                <a:moveTo>
                  <a:pt x="1965199" y="10692384"/>
                </a:moveTo>
                <a:lnTo>
                  <a:pt x="1965199" y="0"/>
                </a:lnTo>
                <a:lnTo>
                  <a:pt x="2000758" y="0"/>
                </a:lnTo>
                <a:lnTo>
                  <a:pt x="2000758" y="10692384"/>
                </a:lnTo>
                <a:close/>
              </a:path>
              <a:path w="2814193" h="10692384">
                <a:moveTo>
                  <a:pt x="2033143" y="10692384"/>
                </a:moveTo>
                <a:lnTo>
                  <a:pt x="2033143" y="0"/>
                </a:lnTo>
                <a:lnTo>
                  <a:pt x="2068703" y="0"/>
                </a:lnTo>
                <a:lnTo>
                  <a:pt x="2068703" y="10692384"/>
                </a:lnTo>
                <a:close/>
              </a:path>
              <a:path w="2814193" h="10692384">
                <a:moveTo>
                  <a:pt x="2101076" y="10692384"/>
                </a:moveTo>
                <a:lnTo>
                  <a:pt x="2101076" y="0"/>
                </a:lnTo>
                <a:lnTo>
                  <a:pt x="2136649" y="0"/>
                </a:lnTo>
                <a:lnTo>
                  <a:pt x="2136649" y="10692384"/>
                </a:lnTo>
                <a:close/>
              </a:path>
              <a:path w="2814193" h="10692384">
                <a:moveTo>
                  <a:pt x="2169033" y="10692384"/>
                </a:moveTo>
                <a:lnTo>
                  <a:pt x="2169033" y="0"/>
                </a:lnTo>
                <a:lnTo>
                  <a:pt x="2203958" y="0"/>
                </a:lnTo>
                <a:lnTo>
                  <a:pt x="2203958" y="10692384"/>
                </a:lnTo>
                <a:close/>
              </a:path>
              <a:path w="2814193" h="10692384">
                <a:moveTo>
                  <a:pt x="2236343" y="10692384"/>
                </a:moveTo>
                <a:lnTo>
                  <a:pt x="2236343" y="0"/>
                </a:lnTo>
                <a:lnTo>
                  <a:pt x="2271903" y="0"/>
                </a:lnTo>
                <a:lnTo>
                  <a:pt x="2271903" y="10692384"/>
                </a:lnTo>
                <a:close/>
              </a:path>
              <a:path w="2814193" h="10692384">
                <a:moveTo>
                  <a:pt x="2304288" y="10692384"/>
                </a:moveTo>
                <a:lnTo>
                  <a:pt x="2304288" y="0"/>
                </a:lnTo>
                <a:lnTo>
                  <a:pt x="2339861" y="0"/>
                </a:lnTo>
                <a:lnTo>
                  <a:pt x="2339861" y="10692384"/>
                </a:lnTo>
                <a:close/>
              </a:path>
              <a:path w="2814193" h="10692384">
                <a:moveTo>
                  <a:pt x="2372233" y="10692384"/>
                </a:moveTo>
                <a:lnTo>
                  <a:pt x="2372233" y="0"/>
                </a:lnTo>
                <a:lnTo>
                  <a:pt x="2407793" y="0"/>
                </a:lnTo>
                <a:lnTo>
                  <a:pt x="2407793" y="10692384"/>
                </a:lnTo>
                <a:close/>
              </a:path>
              <a:path w="2814193" h="10692384">
                <a:moveTo>
                  <a:pt x="2440178" y="10692384"/>
                </a:moveTo>
                <a:lnTo>
                  <a:pt x="2440178" y="0"/>
                </a:lnTo>
                <a:lnTo>
                  <a:pt x="2475091" y="0"/>
                </a:lnTo>
                <a:lnTo>
                  <a:pt x="2475091" y="10692384"/>
                </a:lnTo>
                <a:close/>
              </a:path>
              <a:path w="2814193" h="10692384">
                <a:moveTo>
                  <a:pt x="2507488" y="10692384"/>
                </a:moveTo>
                <a:lnTo>
                  <a:pt x="2507488" y="0"/>
                </a:lnTo>
                <a:lnTo>
                  <a:pt x="2543061" y="0"/>
                </a:lnTo>
                <a:lnTo>
                  <a:pt x="2543061" y="10692384"/>
                </a:lnTo>
                <a:close/>
              </a:path>
              <a:path w="2814193" h="10692384">
                <a:moveTo>
                  <a:pt x="2575433" y="10692384"/>
                </a:moveTo>
                <a:lnTo>
                  <a:pt x="2575433" y="0"/>
                </a:lnTo>
                <a:lnTo>
                  <a:pt x="2610993" y="0"/>
                </a:lnTo>
                <a:lnTo>
                  <a:pt x="2610993" y="10692384"/>
                </a:lnTo>
                <a:close/>
              </a:path>
              <a:path w="2814193" h="10692384">
                <a:moveTo>
                  <a:pt x="2643378" y="10692384"/>
                </a:moveTo>
                <a:lnTo>
                  <a:pt x="2643378" y="0"/>
                </a:lnTo>
                <a:lnTo>
                  <a:pt x="2678938" y="0"/>
                </a:lnTo>
                <a:lnTo>
                  <a:pt x="2678938" y="10692384"/>
                </a:lnTo>
                <a:close/>
              </a:path>
              <a:path w="2814193" h="10692384">
                <a:moveTo>
                  <a:pt x="2711324" y="10692384"/>
                </a:moveTo>
                <a:lnTo>
                  <a:pt x="2711324" y="0"/>
                </a:lnTo>
                <a:lnTo>
                  <a:pt x="2746249" y="0"/>
                </a:lnTo>
                <a:lnTo>
                  <a:pt x="2746249" y="10692384"/>
                </a:lnTo>
                <a:close/>
              </a:path>
              <a:path w="2814193" h="10692384">
                <a:moveTo>
                  <a:pt x="2778633" y="10692384"/>
                </a:moveTo>
                <a:lnTo>
                  <a:pt x="2778633" y="0"/>
                </a:lnTo>
                <a:lnTo>
                  <a:pt x="2814193" y="0"/>
                </a:lnTo>
                <a:lnTo>
                  <a:pt x="2814193" y="10692384"/>
                </a:lnTo>
                <a:close/>
              </a:path>
            </a:pathLst>
          </a:custGeom>
          <a:solidFill>
            <a:srgbClr val="404041"/>
          </a:solidFill>
        </p:spPr>
        <p:txBody>
          <a:bodyPr wrap="square" lIns="0" tIns="0" rIns="0" bIns="0" rtlCol="0">
            <a:noAutofit/>
          </a:bodyPr>
          <a:lstStyle/>
          <a:p>
            <a:endParaRPr/>
          </a:p>
        </p:txBody>
      </p:sp>
      <p:pic>
        <p:nvPicPr>
          <p:cNvPr id="4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50891"/>
            <a:ext cx="2621280" cy="5841491"/>
          </a:xfrm>
          <a:prstGeom prst="rect">
            <a:avLst/>
          </a:prstGeom>
        </p:spPr>
      </p:pic>
      <p:sp>
        <p:nvSpPr>
          <p:cNvPr id="44" name="object 44"/>
          <p:cNvSpPr/>
          <p:nvPr/>
        </p:nvSpPr>
        <p:spPr>
          <a:xfrm>
            <a:off x="2596896" y="0"/>
            <a:ext cx="4428731" cy="10692384"/>
          </a:xfrm>
          <a:custGeom>
            <a:avLst/>
            <a:gdLst/>
            <a:ahLst/>
            <a:cxnLst/>
            <a:rect l="l" t="t" r="r" b="b"/>
            <a:pathLst>
              <a:path w="4428731" h="10692384">
                <a:moveTo>
                  <a:pt x="0" y="10692384"/>
                </a:moveTo>
                <a:lnTo>
                  <a:pt x="0" y="0"/>
                </a:lnTo>
                <a:lnTo>
                  <a:pt x="4428731" y="0"/>
                </a:lnTo>
                <a:lnTo>
                  <a:pt x="4428731" y="10692384"/>
                </a:lnTo>
                <a:close/>
              </a:path>
            </a:pathLst>
          </a:custGeom>
          <a:solidFill>
            <a:srgbClr val="FFFFFF"/>
          </a:solidFill>
        </p:spPr>
        <p:txBody>
          <a:bodyPr wrap="square" lIns="0" tIns="0" rIns="0" bIns="0" rtlCol="0">
            <a:noAutofit/>
          </a:bodyPr>
          <a:lstStyle/>
          <a:p>
            <a:endParaRPr/>
          </a:p>
        </p:txBody>
      </p:sp>
      <p:pic>
        <p:nvPicPr>
          <p:cNvPr id="47"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972" y="-44450"/>
            <a:ext cx="5497068" cy="5500117"/>
          </a:xfrm>
          <a:prstGeom prst="rect">
            <a:avLst/>
          </a:prstGeom>
        </p:spPr>
      </p:pic>
      <p:pic>
        <p:nvPicPr>
          <p:cNvPr id="48"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972" y="872998"/>
            <a:ext cx="5497069" cy="3665220"/>
          </a:xfrm>
          <a:prstGeom prst="rect">
            <a:avLst/>
          </a:prstGeom>
        </p:spPr>
      </p:pic>
      <p:sp>
        <p:nvSpPr>
          <p:cNvPr id="45" name="object 45"/>
          <p:cNvSpPr/>
          <p:nvPr/>
        </p:nvSpPr>
        <p:spPr>
          <a:xfrm>
            <a:off x="2061972" y="-44442"/>
            <a:ext cx="5497068" cy="5499468"/>
          </a:xfrm>
          <a:custGeom>
            <a:avLst/>
            <a:gdLst/>
            <a:ahLst/>
            <a:cxnLst/>
            <a:rect l="l" t="t" r="r" b="b"/>
            <a:pathLst>
              <a:path w="5497068" h="5499468">
                <a:moveTo>
                  <a:pt x="0" y="2749791"/>
                </a:moveTo>
                <a:lnTo>
                  <a:pt x="2748521" y="0"/>
                </a:lnTo>
                <a:lnTo>
                  <a:pt x="2748521" y="71742"/>
                </a:lnTo>
                <a:lnTo>
                  <a:pt x="71133" y="2749791"/>
                </a:lnTo>
                <a:lnTo>
                  <a:pt x="2748521" y="5427726"/>
                </a:lnTo>
                <a:lnTo>
                  <a:pt x="5425313" y="2749791"/>
                </a:lnTo>
                <a:lnTo>
                  <a:pt x="2748521" y="71742"/>
                </a:lnTo>
                <a:lnTo>
                  <a:pt x="2748521" y="0"/>
                </a:lnTo>
                <a:lnTo>
                  <a:pt x="2819654" y="71742"/>
                </a:lnTo>
                <a:lnTo>
                  <a:pt x="5497068" y="2749791"/>
                </a:lnTo>
                <a:lnTo>
                  <a:pt x="2819654" y="5427726"/>
                </a:lnTo>
                <a:lnTo>
                  <a:pt x="2748521" y="5499468"/>
                </a:lnTo>
                <a:close/>
              </a:path>
            </a:pathLst>
          </a:custGeom>
          <a:solidFill>
            <a:srgbClr val="FFFFFF"/>
          </a:solidFill>
        </p:spPr>
        <p:txBody>
          <a:bodyPr wrap="square" lIns="0" tIns="0" rIns="0" bIns="0" rtlCol="0">
            <a:noAutofit/>
          </a:bodyPr>
          <a:lstStyle/>
          <a:p>
            <a:endParaRPr/>
          </a:p>
        </p:txBody>
      </p:sp>
      <p:pic>
        <p:nvPicPr>
          <p:cNvPr id="49"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144" y="5622544"/>
            <a:ext cx="3406140" cy="327660"/>
          </a:xfrm>
          <a:prstGeom prst="rect">
            <a:avLst/>
          </a:prstGeom>
        </p:spPr>
      </p:pic>
      <p:sp>
        <p:nvSpPr>
          <p:cNvPr id="3" name="text 1"/>
          <p:cNvSpPr txBox="1"/>
          <p:nvPr/>
        </p:nvSpPr>
        <p:spPr>
          <a:xfrm>
            <a:off x="3056247" y="5927358"/>
            <a:ext cx="3316772" cy="426271"/>
          </a:xfrm>
          <a:prstGeom prst="rect">
            <a:avLst/>
          </a:prstGeom>
        </p:spPr>
        <p:txBody>
          <a:bodyPr vert="horz" wrap="square" lIns="0" tIns="0" rIns="0" bIns="0" rtlCol="0">
            <a:spAutoFit/>
          </a:bodyPr>
          <a:lstStyle/>
          <a:p>
            <a:pPr marL="0">
              <a:lnSpc>
                <a:spcPct val="100000"/>
              </a:lnSpc>
            </a:pPr>
            <a:r>
              <a:rPr lang="en-US" sz="1400" spc="10" dirty="0">
                <a:solidFill>
                  <a:srgbClr val="231F20"/>
                </a:solidFill>
                <a:latin typeface="Arial"/>
                <a:cs typeface="Arial"/>
              </a:rPr>
              <a:t>W</a:t>
            </a:r>
            <a:r>
              <a:rPr sz="1400" spc="10" dirty="0">
                <a:solidFill>
                  <a:srgbClr val="231F20"/>
                </a:solidFill>
                <a:latin typeface="Arial"/>
                <a:cs typeface="Arial"/>
              </a:rPr>
              <a:t>e believe</a:t>
            </a:r>
            <a:r>
              <a:rPr lang="en-US" sz="1400" spc="10" dirty="0">
                <a:solidFill>
                  <a:srgbClr val="231F20"/>
                </a:solidFill>
                <a:latin typeface="Arial"/>
                <a:cs typeface="Arial"/>
              </a:rPr>
              <a:t> </a:t>
            </a:r>
            <a:r>
              <a:rPr sz="1370" spc="10" dirty="0">
                <a:solidFill>
                  <a:srgbClr val="231F20"/>
                </a:solidFill>
                <a:latin typeface="Arial"/>
                <a:cs typeface="Arial"/>
              </a:rPr>
              <a:t>that, in order to create and maintain thriving</a:t>
            </a:r>
            <a:endParaRPr sz="1300" dirty="0">
              <a:latin typeface="Arial"/>
              <a:cs typeface="Arial"/>
            </a:endParaRPr>
          </a:p>
        </p:txBody>
      </p:sp>
      <p:sp>
        <p:nvSpPr>
          <p:cNvPr id="4" name="text 1"/>
          <p:cNvSpPr txBox="1"/>
          <p:nvPr/>
        </p:nvSpPr>
        <p:spPr>
          <a:xfrm>
            <a:off x="3056247" y="6553398"/>
            <a:ext cx="3458975" cy="900277"/>
          </a:xfrm>
          <a:prstGeom prst="rect">
            <a:avLst/>
          </a:prstGeom>
        </p:spPr>
        <p:txBody>
          <a:bodyPr vert="horz" wrap="none" lIns="0" tIns="0" rIns="0" bIns="0" rtlCol="0">
            <a:spAutoFit/>
          </a:bodyPr>
          <a:lstStyle/>
          <a:p>
            <a:pPr marL="0">
              <a:lnSpc>
                <a:spcPct val="100000"/>
              </a:lnSpc>
            </a:pPr>
            <a:r>
              <a:rPr sz="1400" spc="10" dirty="0">
                <a:solidFill>
                  <a:srgbClr val="231F20"/>
                </a:solidFill>
                <a:latin typeface="Arial"/>
                <a:cs typeface="Arial"/>
              </a:rPr>
              <a:t>planners, city managers, security experts,</a:t>
            </a:r>
            <a:endParaRPr sz="1400" dirty="0">
              <a:latin typeface="Arial"/>
              <a:cs typeface="Arial"/>
            </a:endParaRPr>
          </a:p>
          <a:p>
            <a:pPr marL="0">
              <a:lnSpc>
                <a:spcPct val="100000"/>
              </a:lnSpc>
            </a:pPr>
            <a:r>
              <a:rPr sz="1400" spc="10" dirty="0">
                <a:solidFill>
                  <a:srgbClr val="231F20"/>
                </a:solidFill>
                <a:latin typeface="Arial"/>
                <a:cs typeface="Arial"/>
              </a:rPr>
              <a:t>enterprise executives, and community</a:t>
            </a:r>
            <a:endParaRPr sz="1400" dirty="0">
              <a:latin typeface="Arial"/>
              <a:cs typeface="Arial"/>
            </a:endParaRPr>
          </a:p>
          <a:p>
            <a:pPr marL="0">
              <a:lnSpc>
                <a:spcPct val="100000"/>
              </a:lnSpc>
            </a:pPr>
            <a:r>
              <a:rPr sz="1370" spc="10" dirty="0">
                <a:solidFill>
                  <a:srgbClr val="231F20"/>
                </a:solidFill>
                <a:latin typeface="Arial"/>
                <a:cs typeface="Arial"/>
              </a:rPr>
              <a:t>leaders, must work together to achieve true</a:t>
            </a:r>
            <a:endParaRPr sz="1300" dirty="0">
              <a:latin typeface="Arial"/>
              <a:cs typeface="Arial"/>
            </a:endParaRPr>
          </a:p>
          <a:p>
            <a:pPr marL="0">
              <a:lnSpc>
                <a:spcPct val="100000"/>
              </a:lnSpc>
            </a:pPr>
            <a:r>
              <a:rPr sz="1400" spc="10" dirty="0">
                <a:solidFill>
                  <a:srgbClr val="231F20"/>
                </a:solidFill>
                <a:latin typeface="Arial"/>
                <a:cs typeface="Arial"/>
              </a:rPr>
              <a:t>public safety.</a:t>
            </a:r>
            <a:endParaRPr sz="1400" dirty="0">
              <a:latin typeface="Arial"/>
              <a:cs typeface="Arial"/>
            </a:endParaRPr>
          </a:p>
        </p:txBody>
      </p:sp>
      <p:sp>
        <p:nvSpPr>
          <p:cNvPr id="5" name="text 1"/>
          <p:cNvSpPr txBox="1"/>
          <p:nvPr/>
        </p:nvSpPr>
        <p:spPr>
          <a:xfrm>
            <a:off x="3056247" y="7576174"/>
            <a:ext cx="3083443" cy="491951"/>
          </a:xfrm>
          <a:prstGeom prst="rect">
            <a:avLst/>
          </a:prstGeom>
        </p:spPr>
        <p:txBody>
          <a:bodyPr vert="horz" wrap="none" lIns="0" tIns="0" rIns="0" bIns="0" rtlCol="0">
            <a:spAutoFit/>
          </a:bodyPr>
          <a:lstStyle/>
          <a:p>
            <a:pPr marL="0">
              <a:lnSpc>
                <a:spcPct val="100000"/>
              </a:lnSpc>
            </a:pPr>
            <a:r>
              <a:rPr sz="1370" spc="10" dirty="0">
                <a:solidFill>
                  <a:srgbClr val="231F20"/>
                </a:solidFill>
                <a:latin typeface="Arial"/>
                <a:cs typeface="Arial"/>
              </a:rPr>
              <a:t>Our tools and solutions extend beyond</a:t>
            </a:r>
            <a:endParaRPr sz="1300">
              <a:latin typeface="Arial"/>
              <a:cs typeface="Arial"/>
            </a:endParaRPr>
          </a:p>
          <a:p>
            <a:pPr marL="0">
              <a:lnSpc>
                <a:spcPct val="100000"/>
              </a:lnSpc>
            </a:pPr>
            <a:r>
              <a:rPr sz="1400" spc="10" dirty="0">
                <a:solidFill>
                  <a:srgbClr val="231F20"/>
                </a:solidFill>
                <a:latin typeface="Arial"/>
                <a:cs typeface="Arial"/>
              </a:rPr>
              <a:t>physical security to contribute to the</a:t>
            </a:r>
            <a:endParaRPr sz="1400">
              <a:latin typeface="Arial"/>
              <a:cs typeface="Arial"/>
            </a:endParaRPr>
          </a:p>
        </p:txBody>
      </p:sp>
      <p:sp>
        <p:nvSpPr>
          <p:cNvPr id="6" name="text 1"/>
          <p:cNvSpPr txBox="1"/>
          <p:nvPr/>
        </p:nvSpPr>
        <p:spPr>
          <a:xfrm>
            <a:off x="3056247" y="8188661"/>
            <a:ext cx="3388260" cy="696115"/>
          </a:xfrm>
          <a:prstGeom prst="rect">
            <a:avLst/>
          </a:prstGeom>
        </p:spPr>
        <p:txBody>
          <a:bodyPr vert="horz" wrap="none" lIns="0" tIns="0" rIns="0" bIns="0" rtlCol="0">
            <a:spAutoFit/>
          </a:bodyPr>
          <a:lstStyle/>
          <a:p>
            <a:pPr marL="0">
              <a:lnSpc>
                <a:spcPct val="100000"/>
              </a:lnSpc>
            </a:pPr>
            <a:r>
              <a:rPr sz="1400" spc="10" dirty="0">
                <a:solidFill>
                  <a:srgbClr val="231F20"/>
                </a:solidFill>
                <a:latin typeface="Arial"/>
                <a:cs typeface="Arial"/>
              </a:rPr>
              <a:t>the moﬆ truﬆed brands in security in one</a:t>
            </a:r>
            <a:endParaRPr sz="1400" dirty="0">
              <a:latin typeface="Arial"/>
              <a:cs typeface="Arial"/>
            </a:endParaRPr>
          </a:p>
          <a:p>
            <a:pPr marL="0">
              <a:lnSpc>
                <a:spcPct val="100000"/>
              </a:lnSpc>
            </a:pPr>
            <a:r>
              <a:rPr sz="1370" spc="10" dirty="0">
                <a:solidFill>
                  <a:srgbClr val="231F20"/>
                </a:solidFill>
                <a:latin typeface="Arial"/>
                <a:cs typeface="Arial"/>
              </a:rPr>
              <a:t>portfolio, we oﬀer the moﬆ comprehensive</a:t>
            </a:r>
            <a:endParaRPr sz="1300" dirty="0">
              <a:latin typeface="Arial"/>
              <a:cs typeface="Arial"/>
            </a:endParaRPr>
          </a:p>
          <a:p>
            <a:pPr marL="0">
              <a:lnSpc>
                <a:spcPct val="100000"/>
              </a:lnSpc>
            </a:pPr>
            <a:r>
              <a:rPr sz="1370" spc="10" dirty="0">
                <a:solidFill>
                  <a:srgbClr val="231F20"/>
                </a:solidFill>
                <a:latin typeface="Arial"/>
                <a:cs typeface="Arial"/>
              </a:rPr>
              <a:t>range of premium security solutions in the</a:t>
            </a:r>
            <a:endParaRPr sz="1300" dirty="0">
              <a:latin typeface="Arial"/>
              <a:cs typeface="Arial"/>
            </a:endParaRPr>
          </a:p>
        </p:txBody>
      </p:sp>
      <p:sp>
        <p:nvSpPr>
          <p:cNvPr id="8" name="Freeform: Shape 7">
            <a:extLst>
              <a:ext uri="{FF2B5EF4-FFF2-40B4-BE49-F238E27FC236}">
                <a16:creationId xmlns:a16="http://schemas.microsoft.com/office/drawing/2014/main" id="{52DEC4D5-2E46-9D0F-5DFD-D9E98448BF76}"/>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F6609D4D-7C4E-CDBA-7589-1D077DF49F74}"/>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A4B9D8F-4244-27EB-1845-8353F253EF58}"/>
              </a:ext>
            </a:extLst>
          </p:cNvPr>
          <p:cNvPicPr>
            <a:picLocks noChangeAspect="1"/>
          </p:cNvPicPr>
          <p:nvPr/>
        </p:nvPicPr>
        <p:blipFill rotWithShape="1">
          <a:blip r:embed="rId6"/>
          <a:srcRect t="1" b="17468"/>
          <a:stretch/>
        </p:blipFill>
        <p:spPr>
          <a:xfrm>
            <a:off x="2944019" y="9537700"/>
            <a:ext cx="1638300" cy="9326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9040" cy="10689336"/>
          </a:xfrm>
          <a:prstGeom prst="rect">
            <a:avLst/>
          </a:prstGeom>
        </p:spPr>
      </p:pic>
      <p:sp>
        <p:nvSpPr>
          <p:cNvPr id="4" name="TextBox 3">
            <a:extLst>
              <a:ext uri="{FF2B5EF4-FFF2-40B4-BE49-F238E27FC236}">
                <a16:creationId xmlns:a16="http://schemas.microsoft.com/office/drawing/2014/main" id="{C29F1CDE-D900-C73C-B8AC-003A44D6ED2A}"/>
              </a:ext>
            </a:extLst>
          </p:cNvPr>
          <p:cNvSpPr txBox="1"/>
          <p:nvPr/>
        </p:nvSpPr>
        <p:spPr>
          <a:xfrm>
            <a:off x="0" y="4584700"/>
            <a:ext cx="5306219" cy="5878532"/>
          </a:xfrm>
          <a:prstGeom prst="rect">
            <a:avLst/>
          </a:prstGeom>
          <a:solidFill>
            <a:schemeClr val="bg1"/>
          </a:solidFill>
        </p:spPr>
        <p:txBody>
          <a:bodyPr wrap="square" rtlCol="0">
            <a:spAutoFit/>
          </a:bodyPr>
          <a:lstStyle/>
          <a:p>
            <a:r>
              <a:rPr lang="en-US" sz="1600" b="1" dirty="0">
                <a:solidFill>
                  <a:schemeClr val="accent5">
                    <a:lumMod val="75000"/>
                  </a:schemeClr>
                </a:solidFill>
              </a:rPr>
              <a:t>Company Name:           </a:t>
            </a:r>
            <a:r>
              <a:rPr lang="en-US" sz="1600" b="1" dirty="0"/>
              <a:t>G&amp;G Engineers </a:t>
            </a:r>
          </a:p>
          <a:p>
            <a:r>
              <a:rPr lang="en-US" sz="1500" dirty="0">
                <a:solidFill>
                  <a:schemeClr val="accent5">
                    <a:lumMod val="75000"/>
                  </a:schemeClr>
                </a:solidFill>
              </a:rPr>
              <a:t>NTN:</a:t>
            </a:r>
            <a:r>
              <a:rPr lang="en-US" sz="1500" dirty="0"/>
              <a:t>                                   4552404</a:t>
            </a:r>
          </a:p>
          <a:p>
            <a:r>
              <a:rPr lang="en-US" sz="1500" dirty="0">
                <a:solidFill>
                  <a:schemeClr val="accent5">
                    <a:lumMod val="75000"/>
                  </a:schemeClr>
                </a:solidFill>
              </a:rPr>
              <a:t>PEC Reg. #:                        </a:t>
            </a:r>
            <a:r>
              <a:rPr lang="en-US" sz="1500" dirty="0"/>
              <a:t>CONTRACTOR-79451</a:t>
            </a:r>
          </a:p>
          <a:p>
            <a:r>
              <a:rPr lang="en-US" sz="1500" dirty="0">
                <a:solidFill>
                  <a:schemeClr val="accent5">
                    <a:lumMod val="75000"/>
                  </a:schemeClr>
                </a:solidFill>
              </a:rPr>
              <a:t>SNTN (SRB):                      </a:t>
            </a:r>
            <a:r>
              <a:rPr lang="en-US" sz="1500" dirty="0"/>
              <a:t>4552404-2</a:t>
            </a:r>
          </a:p>
          <a:p>
            <a:r>
              <a:rPr lang="en-US" sz="1500" dirty="0">
                <a:solidFill>
                  <a:schemeClr val="accent5">
                    <a:lumMod val="75000"/>
                  </a:schemeClr>
                </a:solidFill>
              </a:rPr>
              <a:t>Registered in Sales TAX:</a:t>
            </a:r>
            <a:r>
              <a:rPr lang="en-US" sz="1500" dirty="0"/>
              <a:t> (GST)</a:t>
            </a:r>
          </a:p>
          <a:p>
            <a:endParaRPr lang="en-US" sz="1500" dirty="0"/>
          </a:p>
          <a:p>
            <a:pPr algn="just"/>
            <a:r>
              <a:rPr lang="en-US" sz="1500" dirty="0">
                <a:solidFill>
                  <a:schemeClr val="accent5">
                    <a:lumMod val="75000"/>
                  </a:schemeClr>
                </a:solidFill>
              </a:rPr>
              <a:t>Principal Activities:  </a:t>
            </a:r>
            <a:r>
              <a:rPr lang="en-US" sz="1500" dirty="0"/>
              <a:t>Complete Civil Engineering Contracting Works</a:t>
            </a:r>
            <a:endParaRPr lang="en-US" sz="1500" dirty="0">
              <a:solidFill>
                <a:schemeClr val="accent5">
                  <a:lumMod val="75000"/>
                </a:schemeClr>
              </a:solidFill>
            </a:endParaRPr>
          </a:p>
          <a:p>
            <a:pPr algn="just"/>
            <a:r>
              <a:rPr lang="en-US" sz="1500" dirty="0"/>
              <a:t>                                    Geotech-Soil (Drilling &amp; Testing)</a:t>
            </a:r>
          </a:p>
          <a:p>
            <a:pPr algn="just"/>
            <a:r>
              <a:rPr lang="en-US" sz="1500" dirty="0"/>
              <a:t>                                    Hydro-Wells Integrated Solutions</a:t>
            </a:r>
          </a:p>
          <a:p>
            <a:pPr algn="just"/>
            <a:r>
              <a:rPr lang="en-US" sz="1500" dirty="0"/>
              <a:t>                                    Mineral Exploration &amp; Surveys</a:t>
            </a:r>
          </a:p>
          <a:p>
            <a:pPr algn="just"/>
            <a:r>
              <a:rPr lang="en-US" sz="1500" dirty="0"/>
              <a:t>                                    Land &amp; Airborne Surveys</a:t>
            </a:r>
          </a:p>
          <a:p>
            <a:pPr algn="just"/>
            <a:r>
              <a:rPr lang="en-US" sz="1500" dirty="0"/>
              <a:t>                                    Geophysical Surveys</a:t>
            </a:r>
          </a:p>
          <a:p>
            <a:pPr algn="just"/>
            <a:r>
              <a:rPr lang="en-US" sz="1500" dirty="0"/>
              <a:t>                                    Advance DAM Geophysics                                       </a:t>
            </a:r>
          </a:p>
          <a:p>
            <a:pPr algn="just"/>
            <a:r>
              <a:rPr lang="en-US" sz="1500" dirty="0"/>
              <a:t>                                    General Order Supplies</a:t>
            </a:r>
          </a:p>
          <a:p>
            <a:pPr algn="just"/>
            <a:r>
              <a:rPr lang="en-US" sz="1500" dirty="0"/>
              <a:t>                                    Energy Solutions &amp; Supply</a:t>
            </a:r>
          </a:p>
          <a:p>
            <a:pPr algn="just"/>
            <a:r>
              <a:rPr lang="en-US" sz="1500" dirty="0"/>
              <a:t>                                    Surveillance Systems </a:t>
            </a:r>
          </a:p>
          <a:p>
            <a:pPr algn="just"/>
            <a:r>
              <a:rPr lang="en-US" sz="1500" dirty="0"/>
              <a:t>                                    Logistics Supports</a:t>
            </a:r>
          </a:p>
          <a:p>
            <a:pPr algn="just"/>
            <a:r>
              <a:rPr lang="en-US" sz="1500" dirty="0"/>
              <a:t>                                    Import/ Export</a:t>
            </a:r>
          </a:p>
          <a:p>
            <a:pPr algn="just"/>
            <a:r>
              <a:rPr lang="en-US" sz="1500" dirty="0"/>
              <a:t>                                    Turnkey Projects</a:t>
            </a:r>
          </a:p>
          <a:p>
            <a:pPr algn="just"/>
            <a:r>
              <a:rPr lang="en-US" sz="1500" dirty="0"/>
              <a:t>                                    Renovations</a:t>
            </a:r>
          </a:p>
          <a:p>
            <a:endParaRPr lang="en-US" sz="1500" dirty="0"/>
          </a:p>
          <a:p>
            <a:r>
              <a:rPr lang="en-US" sz="1500" dirty="0">
                <a:solidFill>
                  <a:schemeClr val="accent5">
                    <a:lumMod val="75000"/>
                  </a:schemeClr>
                </a:solidFill>
              </a:rPr>
              <a:t>Head Office:              </a:t>
            </a:r>
            <a:r>
              <a:rPr lang="en-US" sz="1500" dirty="0">
                <a:solidFill>
                  <a:schemeClr val="tx1"/>
                </a:solidFill>
              </a:rPr>
              <a:t>C-24/5, Gulshan-e-Iqbal, Karachi</a:t>
            </a:r>
          </a:p>
          <a:p>
            <a:endParaRPr lang="en-US" sz="1500" dirty="0"/>
          </a:p>
          <a:p>
            <a:r>
              <a:rPr lang="en-US" sz="1500" dirty="0">
                <a:solidFill>
                  <a:schemeClr val="accent5">
                    <a:lumMod val="75000"/>
                  </a:schemeClr>
                </a:solidFill>
              </a:rPr>
              <a:t>Contact #:                  </a:t>
            </a:r>
            <a:r>
              <a:rPr lang="en-US" sz="1500" dirty="0">
                <a:solidFill>
                  <a:schemeClr val="tx1"/>
                </a:solidFill>
              </a:rPr>
              <a:t>0312-2769796</a:t>
            </a:r>
            <a:endParaRPr lang="en-US" sz="1500" dirty="0"/>
          </a:p>
          <a:p>
            <a:r>
              <a:rPr lang="en-US" sz="1500" dirty="0">
                <a:solidFill>
                  <a:schemeClr val="accent5">
                    <a:lumMod val="75000"/>
                  </a:schemeClr>
                </a:solidFill>
              </a:rPr>
              <a:t>Email:                         </a:t>
            </a:r>
            <a:r>
              <a:rPr lang="en-US" sz="1500" dirty="0">
                <a:solidFill>
                  <a:schemeClr val="tx1"/>
                </a:solidFill>
              </a:rPr>
              <a:t>info@gngengineer.com </a:t>
            </a:r>
            <a:endParaRPr lang="en-US" sz="1500" dirty="0"/>
          </a:p>
        </p:txBody>
      </p:sp>
      <p:sp>
        <p:nvSpPr>
          <p:cNvPr id="5" name="Rectangle 4">
            <a:extLst>
              <a:ext uri="{FF2B5EF4-FFF2-40B4-BE49-F238E27FC236}">
                <a16:creationId xmlns:a16="http://schemas.microsoft.com/office/drawing/2014/main" id="{B0BC628A-AADD-0D3D-C6FF-86D642710E35}"/>
              </a:ext>
            </a:extLst>
          </p:cNvPr>
          <p:cNvSpPr/>
          <p:nvPr/>
        </p:nvSpPr>
        <p:spPr>
          <a:xfrm>
            <a:off x="5001419" y="7861300"/>
            <a:ext cx="2133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ocess 6">
            <a:extLst>
              <a:ext uri="{FF2B5EF4-FFF2-40B4-BE49-F238E27FC236}">
                <a16:creationId xmlns:a16="http://schemas.microsoft.com/office/drawing/2014/main" id="{54E7C6EA-987B-3D27-7394-4F011C478939}"/>
              </a:ext>
            </a:extLst>
          </p:cNvPr>
          <p:cNvSpPr/>
          <p:nvPr/>
        </p:nvSpPr>
        <p:spPr>
          <a:xfrm>
            <a:off x="5534819" y="10147300"/>
            <a:ext cx="1828800" cy="3810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EC106E-A44A-9632-6A98-DFCD8DB2738A}"/>
              </a:ext>
            </a:extLst>
          </p:cNvPr>
          <p:cNvPicPr>
            <a:picLocks noChangeAspect="1"/>
          </p:cNvPicPr>
          <p:nvPr/>
        </p:nvPicPr>
        <p:blipFill rotWithShape="1">
          <a:blip r:embed="rId3"/>
          <a:srcRect b="17839"/>
          <a:stretch/>
        </p:blipFill>
        <p:spPr>
          <a:xfrm>
            <a:off x="4845378" y="8851900"/>
            <a:ext cx="2473451" cy="14017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object 47"/>
          <p:cNvSpPr/>
          <p:nvPr/>
        </p:nvSpPr>
        <p:spPr>
          <a:xfrm>
            <a:off x="0" y="0"/>
            <a:ext cx="7560564" cy="10692384"/>
          </a:xfrm>
          <a:custGeom>
            <a:avLst/>
            <a:gdLst/>
            <a:ahLst/>
            <a:cxnLst/>
            <a:rect l="l" t="t" r="r" b="b"/>
            <a:pathLst>
              <a:path w="7560564" h="10692384">
                <a:moveTo>
                  <a:pt x="0" y="10692384"/>
                </a:moveTo>
                <a:lnTo>
                  <a:pt x="0" y="0"/>
                </a:lnTo>
                <a:lnTo>
                  <a:pt x="7560564" y="0"/>
                </a:lnTo>
                <a:lnTo>
                  <a:pt x="7560564" y="10692384"/>
                </a:lnTo>
                <a:close/>
              </a:path>
            </a:pathLst>
          </a:custGeom>
          <a:solidFill>
            <a:srgbClr val="231F20"/>
          </a:solidFill>
        </p:spPr>
        <p:txBody>
          <a:bodyPr wrap="square" lIns="0" tIns="0" rIns="0" bIns="0" rtlCol="0">
            <a:noAutofit/>
          </a:bodyPr>
          <a:lstStyle/>
          <a:p>
            <a:endParaRPr/>
          </a:p>
        </p:txBody>
      </p:sp>
      <p:sp>
        <p:nvSpPr>
          <p:cNvPr id="48" name="object 48"/>
          <p:cNvSpPr/>
          <p:nvPr/>
        </p:nvSpPr>
        <p:spPr>
          <a:xfrm>
            <a:off x="0" y="0"/>
            <a:ext cx="7560564" cy="10692384"/>
          </a:xfrm>
          <a:custGeom>
            <a:avLst/>
            <a:gdLst/>
            <a:ahLst/>
            <a:cxnLst/>
            <a:rect l="l" t="t" r="r" b="b"/>
            <a:pathLst>
              <a:path w="7560564" h="10692384">
                <a:moveTo>
                  <a:pt x="0" y="10692384"/>
                </a:moveTo>
                <a:lnTo>
                  <a:pt x="0" y="0"/>
                </a:lnTo>
                <a:lnTo>
                  <a:pt x="35560" y="0"/>
                </a:lnTo>
                <a:lnTo>
                  <a:pt x="35560" y="10692384"/>
                </a:lnTo>
                <a:close/>
              </a:path>
              <a:path w="7560564" h="10692384">
                <a:moveTo>
                  <a:pt x="67945" y="10692384"/>
                </a:moveTo>
                <a:lnTo>
                  <a:pt x="67945" y="0"/>
                </a:lnTo>
                <a:lnTo>
                  <a:pt x="102870" y="0"/>
                </a:lnTo>
                <a:lnTo>
                  <a:pt x="102870" y="10692384"/>
                </a:lnTo>
                <a:close/>
              </a:path>
              <a:path w="7560564" h="10692384">
                <a:moveTo>
                  <a:pt x="135890" y="10692384"/>
                </a:moveTo>
                <a:lnTo>
                  <a:pt x="135890" y="0"/>
                </a:lnTo>
                <a:lnTo>
                  <a:pt x="170815" y="0"/>
                </a:lnTo>
                <a:lnTo>
                  <a:pt x="170815" y="10692384"/>
                </a:lnTo>
                <a:close/>
              </a:path>
              <a:path w="7560564" h="10692384">
                <a:moveTo>
                  <a:pt x="203213" y="10692384"/>
                </a:moveTo>
                <a:lnTo>
                  <a:pt x="203213" y="0"/>
                </a:lnTo>
                <a:lnTo>
                  <a:pt x="238773" y="0"/>
                </a:lnTo>
                <a:lnTo>
                  <a:pt x="238773" y="10692384"/>
                </a:lnTo>
                <a:close/>
              </a:path>
              <a:path w="7560564" h="10692384">
                <a:moveTo>
                  <a:pt x="271158" y="10692384"/>
                </a:moveTo>
                <a:lnTo>
                  <a:pt x="271158" y="0"/>
                </a:lnTo>
                <a:lnTo>
                  <a:pt x="306730" y="0"/>
                </a:lnTo>
                <a:lnTo>
                  <a:pt x="306730" y="10692384"/>
                </a:lnTo>
                <a:close/>
              </a:path>
              <a:path w="7560564" h="10692384">
                <a:moveTo>
                  <a:pt x="339103" y="10692384"/>
                </a:moveTo>
                <a:lnTo>
                  <a:pt x="339103" y="0"/>
                </a:lnTo>
                <a:lnTo>
                  <a:pt x="374663" y="0"/>
                </a:lnTo>
                <a:lnTo>
                  <a:pt x="374663" y="10692384"/>
                </a:lnTo>
                <a:close/>
              </a:path>
              <a:path w="7560564" h="10692384">
                <a:moveTo>
                  <a:pt x="407048" y="10692384"/>
                </a:moveTo>
                <a:lnTo>
                  <a:pt x="407048" y="0"/>
                </a:lnTo>
                <a:lnTo>
                  <a:pt x="441973" y="0"/>
                </a:lnTo>
                <a:lnTo>
                  <a:pt x="441973" y="10692384"/>
                </a:lnTo>
                <a:close/>
              </a:path>
              <a:path w="7560564" h="10692384">
                <a:moveTo>
                  <a:pt x="474358" y="10692384"/>
                </a:moveTo>
                <a:lnTo>
                  <a:pt x="474358" y="0"/>
                </a:lnTo>
                <a:lnTo>
                  <a:pt x="509930" y="0"/>
                </a:lnTo>
                <a:lnTo>
                  <a:pt x="509930" y="10692384"/>
                </a:lnTo>
                <a:close/>
              </a:path>
              <a:path w="7560564" h="10692384">
                <a:moveTo>
                  <a:pt x="542303" y="10692384"/>
                </a:moveTo>
                <a:lnTo>
                  <a:pt x="542303" y="0"/>
                </a:lnTo>
                <a:lnTo>
                  <a:pt x="577875" y="0"/>
                </a:lnTo>
                <a:lnTo>
                  <a:pt x="577875" y="10692384"/>
                </a:lnTo>
                <a:close/>
              </a:path>
              <a:path w="7560564" h="10692384">
                <a:moveTo>
                  <a:pt x="610260" y="10692384"/>
                </a:moveTo>
                <a:lnTo>
                  <a:pt x="610260" y="0"/>
                </a:lnTo>
                <a:lnTo>
                  <a:pt x="645820" y="0"/>
                </a:lnTo>
                <a:lnTo>
                  <a:pt x="645820" y="10692384"/>
                </a:lnTo>
                <a:close/>
              </a:path>
              <a:path w="7560564" h="10692384">
                <a:moveTo>
                  <a:pt x="678205" y="10692384"/>
                </a:moveTo>
                <a:lnTo>
                  <a:pt x="678205" y="0"/>
                </a:lnTo>
                <a:lnTo>
                  <a:pt x="713130" y="0"/>
                </a:lnTo>
                <a:lnTo>
                  <a:pt x="713130" y="10692384"/>
                </a:lnTo>
                <a:close/>
              </a:path>
              <a:path w="7560564" h="10692384">
                <a:moveTo>
                  <a:pt x="745515" y="10692384"/>
                </a:moveTo>
                <a:lnTo>
                  <a:pt x="745515" y="0"/>
                </a:lnTo>
                <a:lnTo>
                  <a:pt x="781075" y="0"/>
                </a:lnTo>
                <a:lnTo>
                  <a:pt x="781075" y="10692384"/>
                </a:lnTo>
                <a:close/>
              </a:path>
              <a:path w="7560564" h="10692384">
                <a:moveTo>
                  <a:pt x="813460" y="10692384"/>
                </a:moveTo>
                <a:lnTo>
                  <a:pt x="813460" y="0"/>
                </a:lnTo>
                <a:lnTo>
                  <a:pt x="849020" y="0"/>
                </a:lnTo>
                <a:lnTo>
                  <a:pt x="849020" y="10692384"/>
                </a:lnTo>
                <a:close/>
              </a:path>
              <a:path w="7560564" h="10692384">
                <a:moveTo>
                  <a:pt x="881418" y="10692384"/>
                </a:moveTo>
                <a:lnTo>
                  <a:pt x="881418" y="0"/>
                </a:lnTo>
                <a:lnTo>
                  <a:pt x="916978" y="0"/>
                </a:lnTo>
                <a:lnTo>
                  <a:pt x="916978" y="10692384"/>
                </a:lnTo>
                <a:close/>
              </a:path>
              <a:path w="7560564" h="10692384">
                <a:moveTo>
                  <a:pt x="949363" y="10692384"/>
                </a:moveTo>
                <a:lnTo>
                  <a:pt x="949363" y="0"/>
                </a:lnTo>
                <a:lnTo>
                  <a:pt x="984288" y="0"/>
                </a:lnTo>
                <a:lnTo>
                  <a:pt x="984288" y="10692384"/>
                </a:lnTo>
                <a:close/>
              </a:path>
              <a:path w="7560564" h="10692384">
                <a:moveTo>
                  <a:pt x="1016673" y="10692384"/>
                </a:moveTo>
                <a:lnTo>
                  <a:pt x="1016673" y="0"/>
                </a:lnTo>
                <a:lnTo>
                  <a:pt x="1052221" y="0"/>
                </a:lnTo>
                <a:lnTo>
                  <a:pt x="1052221" y="10692384"/>
                </a:lnTo>
                <a:close/>
              </a:path>
              <a:path w="7560564" h="10692384">
                <a:moveTo>
                  <a:pt x="1084631" y="10692384"/>
                </a:moveTo>
                <a:lnTo>
                  <a:pt x="1084631" y="0"/>
                </a:lnTo>
                <a:lnTo>
                  <a:pt x="1120191" y="0"/>
                </a:lnTo>
                <a:lnTo>
                  <a:pt x="1120191" y="10692384"/>
                </a:lnTo>
                <a:close/>
              </a:path>
              <a:path w="7560564" h="10692384">
                <a:moveTo>
                  <a:pt x="1152563" y="10692384"/>
                </a:moveTo>
                <a:lnTo>
                  <a:pt x="1152563" y="0"/>
                </a:lnTo>
                <a:lnTo>
                  <a:pt x="1188123" y="0"/>
                </a:lnTo>
                <a:lnTo>
                  <a:pt x="1188123" y="10692384"/>
                </a:lnTo>
                <a:close/>
              </a:path>
              <a:path w="7560564" h="10692384">
                <a:moveTo>
                  <a:pt x="1220508" y="10692384"/>
                </a:moveTo>
                <a:lnTo>
                  <a:pt x="1220508" y="0"/>
                </a:lnTo>
                <a:lnTo>
                  <a:pt x="1255433" y="0"/>
                </a:lnTo>
                <a:lnTo>
                  <a:pt x="1255433" y="10692384"/>
                </a:lnTo>
                <a:close/>
              </a:path>
              <a:path w="7560564" h="10692384">
                <a:moveTo>
                  <a:pt x="1287780" y="10692384"/>
                </a:moveTo>
                <a:lnTo>
                  <a:pt x="1287780" y="0"/>
                </a:lnTo>
                <a:lnTo>
                  <a:pt x="1323340" y="0"/>
                </a:lnTo>
                <a:lnTo>
                  <a:pt x="1323340" y="10692384"/>
                </a:lnTo>
                <a:close/>
              </a:path>
              <a:path w="7560564" h="10692384">
                <a:moveTo>
                  <a:pt x="1355725" y="10692384"/>
                </a:moveTo>
                <a:lnTo>
                  <a:pt x="1355725" y="0"/>
                </a:lnTo>
                <a:lnTo>
                  <a:pt x="1391285" y="0"/>
                </a:lnTo>
                <a:lnTo>
                  <a:pt x="1391285" y="10692384"/>
                </a:lnTo>
                <a:close/>
              </a:path>
              <a:path w="7560564" h="10692384">
                <a:moveTo>
                  <a:pt x="1423670" y="10692384"/>
                </a:moveTo>
                <a:lnTo>
                  <a:pt x="1423670" y="0"/>
                </a:lnTo>
                <a:lnTo>
                  <a:pt x="1459243" y="0"/>
                </a:lnTo>
                <a:lnTo>
                  <a:pt x="1459243" y="10692384"/>
                </a:lnTo>
                <a:close/>
              </a:path>
              <a:path w="7560564" h="10692384">
                <a:moveTo>
                  <a:pt x="1491615" y="10692384"/>
                </a:moveTo>
                <a:lnTo>
                  <a:pt x="1491615" y="0"/>
                </a:lnTo>
                <a:lnTo>
                  <a:pt x="1526540" y="0"/>
                </a:lnTo>
                <a:lnTo>
                  <a:pt x="1526540" y="10692384"/>
                </a:lnTo>
                <a:close/>
              </a:path>
              <a:path w="7560564" h="10692384">
                <a:moveTo>
                  <a:pt x="1558925" y="10692384"/>
                </a:moveTo>
                <a:lnTo>
                  <a:pt x="1558925" y="0"/>
                </a:lnTo>
                <a:lnTo>
                  <a:pt x="1594485" y="0"/>
                </a:lnTo>
                <a:lnTo>
                  <a:pt x="1594485" y="10692384"/>
                </a:lnTo>
                <a:close/>
              </a:path>
              <a:path w="7560564" h="10692384">
                <a:moveTo>
                  <a:pt x="1626870" y="10692384"/>
                </a:moveTo>
                <a:lnTo>
                  <a:pt x="1626870" y="0"/>
                </a:lnTo>
                <a:lnTo>
                  <a:pt x="1662443" y="0"/>
                </a:lnTo>
                <a:lnTo>
                  <a:pt x="1662443" y="10692384"/>
                </a:lnTo>
                <a:close/>
              </a:path>
              <a:path w="7560564" h="10692384">
                <a:moveTo>
                  <a:pt x="1694815" y="10692384"/>
                </a:moveTo>
                <a:lnTo>
                  <a:pt x="1694815" y="0"/>
                </a:lnTo>
                <a:lnTo>
                  <a:pt x="1730375" y="0"/>
                </a:lnTo>
                <a:lnTo>
                  <a:pt x="1730375" y="10692384"/>
                </a:lnTo>
                <a:close/>
              </a:path>
              <a:path w="7560564" h="10692384">
                <a:moveTo>
                  <a:pt x="1762760" y="10692384"/>
                </a:moveTo>
                <a:lnTo>
                  <a:pt x="1762760" y="0"/>
                </a:lnTo>
                <a:lnTo>
                  <a:pt x="1797685" y="0"/>
                </a:lnTo>
                <a:lnTo>
                  <a:pt x="1797685" y="10692384"/>
                </a:lnTo>
                <a:close/>
              </a:path>
              <a:path w="7560564" h="10692384">
                <a:moveTo>
                  <a:pt x="1830070" y="10692384"/>
                </a:moveTo>
                <a:lnTo>
                  <a:pt x="1830070" y="0"/>
                </a:lnTo>
                <a:lnTo>
                  <a:pt x="1865643" y="0"/>
                </a:lnTo>
                <a:lnTo>
                  <a:pt x="1865643" y="10692384"/>
                </a:lnTo>
                <a:close/>
              </a:path>
              <a:path w="7560564" h="10692384">
                <a:moveTo>
                  <a:pt x="1898142" y="10692384"/>
                </a:moveTo>
                <a:lnTo>
                  <a:pt x="1898142" y="0"/>
                </a:lnTo>
                <a:lnTo>
                  <a:pt x="1933702" y="0"/>
                </a:lnTo>
                <a:lnTo>
                  <a:pt x="1933702" y="10692384"/>
                </a:lnTo>
                <a:close/>
              </a:path>
              <a:path w="7560564" h="10692384">
                <a:moveTo>
                  <a:pt x="1966087" y="10692384"/>
                </a:moveTo>
                <a:lnTo>
                  <a:pt x="1966087" y="0"/>
                </a:lnTo>
                <a:lnTo>
                  <a:pt x="2001660" y="0"/>
                </a:lnTo>
                <a:lnTo>
                  <a:pt x="2001660" y="10692384"/>
                </a:lnTo>
                <a:close/>
              </a:path>
              <a:path w="7560564" h="10692384">
                <a:moveTo>
                  <a:pt x="2034032" y="10692384"/>
                </a:moveTo>
                <a:lnTo>
                  <a:pt x="2034032" y="0"/>
                </a:lnTo>
                <a:lnTo>
                  <a:pt x="2068944" y="0"/>
                </a:lnTo>
                <a:lnTo>
                  <a:pt x="2068944" y="10692384"/>
                </a:lnTo>
                <a:close/>
              </a:path>
              <a:path w="7560564" h="10692384">
                <a:moveTo>
                  <a:pt x="2101342" y="10692384"/>
                </a:moveTo>
                <a:lnTo>
                  <a:pt x="2101342" y="0"/>
                </a:lnTo>
                <a:lnTo>
                  <a:pt x="2136902" y="0"/>
                </a:lnTo>
                <a:lnTo>
                  <a:pt x="2136902" y="10692384"/>
                </a:lnTo>
                <a:close/>
              </a:path>
              <a:path w="7560564" h="10692384">
                <a:moveTo>
                  <a:pt x="2169274" y="10692384"/>
                </a:moveTo>
                <a:lnTo>
                  <a:pt x="2169274" y="0"/>
                </a:lnTo>
                <a:lnTo>
                  <a:pt x="2204847" y="0"/>
                </a:lnTo>
                <a:lnTo>
                  <a:pt x="2204847" y="10692384"/>
                </a:lnTo>
                <a:close/>
              </a:path>
              <a:path w="7560564" h="10692384">
                <a:moveTo>
                  <a:pt x="2237245" y="10692384"/>
                </a:moveTo>
                <a:lnTo>
                  <a:pt x="2237245" y="0"/>
                </a:lnTo>
                <a:lnTo>
                  <a:pt x="2272792" y="0"/>
                </a:lnTo>
                <a:lnTo>
                  <a:pt x="2272792" y="10692384"/>
                </a:lnTo>
                <a:close/>
              </a:path>
              <a:path w="7560564" h="10692384">
                <a:moveTo>
                  <a:pt x="2305177" y="10692384"/>
                </a:moveTo>
                <a:lnTo>
                  <a:pt x="2305177" y="0"/>
                </a:lnTo>
                <a:lnTo>
                  <a:pt x="2340089" y="0"/>
                </a:lnTo>
                <a:lnTo>
                  <a:pt x="2340089" y="10692384"/>
                </a:lnTo>
                <a:close/>
              </a:path>
              <a:path w="7560564" h="10692384">
                <a:moveTo>
                  <a:pt x="2372474" y="10692384"/>
                </a:moveTo>
                <a:lnTo>
                  <a:pt x="2372474" y="0"/>
                </a:lnTo>
                <a:lnTo>
                  <a:pt x="2408047" y="0"/>
                </a:lnTo>
                <a:lnTo>
                  <a:pt x="2408047" y="10692384"/>
                </a:lnTo>
                <a:close/>
              </a:path>
              <a:path w="7560564" h="10692384">
                <a:moveTo>
                  <a:pt x="2440432" y="10692384"/>
                </a:moveTo>
                <a:lnTo>
                  <a:pt x="2440432" y="0"/>
                </a:lnTo>
                <a:lnTo>
                  <a:pt x="2475992" y="0"/>
                </a:lnTo>
                <a:lnTo>
                  <a:pt x="2475992" y="10692384"/>
                </a:lnTo>
                <a:close/>
              </a:path>
              <a:path w="7560564" h="10692384">
                <a:moveTo>
                  <a:pt x="2508364" y="10692384"/>
                </a:moveTo>
                <a:lnTo>
                  <a:pt x="2508364" y="0"/>
                </a:lnTo>
                <a:lnTo>
                  <a:pt x="2543924" y="0"/>
                </a:lnTo>
                <a:lnTo>
                  <a:pt x="2543924" y="10692384"/>
                </a:lnTo>
                <a:close/>
              </a:path>
              <a:path w="7560564" h="10692384">
                <a:moveTo>
                  <a:pt x="2576322" y="10692384"/>
                </a:moveTo>
                <a:lnTo>
                  <a:pt x="2576322" y="0"/>
                </a:lnTo>
                <a:lnTo>
                  <a:pt x="2611247" y="0"/>
                </a:lnTo>
                <a:lnTo>
                  <a:pt x="2611247" y="10692384"/>
                </a:lnTo>
                <a:close/>
              </a:path>
              <a:path w="7560564" h="10692384">
                <a:moveTo>
                  <a:pt x="2643632" y="10692384"/>
                </a:moveTo>
                <a:lnTo>
                  <a:pt x="2643632" y="0"/>
                </a:lnTo>
                <a:lnTo>
                  <a:pt x="2679192" y="0"/>
                </a:lnTo>
                <a:lnTo>
                  <a:pt x="2679192" y="10692384"/>
                </a:lnTo>
                <a:close/>
              </a:path>
              <a:path w="7560564" h="10692384">
                <a:moveTo>
                  <a:pt x="2711577" y="10692384"/>
                </a:moveTo>
                <a:lnTo>
                  <a:pt x="2711577" y="0"/>
                </a:lnTo>
                <a:lnTo>
                  <a:pt x="2747137" y="0"/>
                </a:lnTo>
                <a:lnTo>
                  <a:pt x="2747137" y="10692384"/>
                </a:lnTo>
                <a:close/>
              </a:path>
              <a:path w="7560564" h="10692384">
                <a:moveTo>
                  <a:pt x="2779522" y="10692384"/>
                </a:moveTo>
                <a:lnTo>
                  <a:pt x="2779522" y="0"/>
                </a:lnTo>
                <a:lnTo>
                  <a:pt x="2815082" y="0"/>
                </a:lnTo>
                <a:lnTo>
                  <a:pt x="2815082" y="10692384"/>
                </a:lnTo>
                <a:close/>
              </a:path>
              <a:path w="7560564" h="10692384">
                <a:moveTo>
                  <a:pt x="2847467" y="10692384"/>
                </a:moveTo>
                <a:lnTo>
                  <a:pt x="2847467" y="0"/>
                </a:lnTo>
                <a:lnTo>
                  <a:pt x="2882392" y="0"/>
                </a:lnTo>
                <a:lnTo>
                  <a:pt x="2882392" y="10692384"/>
                </a:lnTo>
                <a:close/>
              </a:path>
              <a:path w="7560564" h="10692384">
                <a:moveTo>
                  <a:pt x="2914777" y="10692384"/>
                </a:moveTo>
                <a:lnTo>
                  <a:pt x="2914777" y="0"/>
                </a:lnTo>
                <a:lnTo>
                  <a:pt x="2950337" y="0"/>
                </a:lnTo>
                <a:lnTo>
                  <a:pt x="2950337" y="10692384"/>
                </a:lnTo>
                <a:close/>
              </a:path>
              <a:path w="7560564" h="10692384">
                <a:moveTo>
                  <a:pt x="2982722" y="10692384"/>
                </a:moveTo>
                <a:lnTo>
                  <a:pt x="2982722" y="0"/>
                </a:lnTo>
                <a:lnTo>
                  <a:pt x="3018282" y="0"/>
                </a:lnTo>
                <a:lnTo>
                  <a:pt x="3018282" y="10692384"/>
                </a:lnTo>
                <a:close/>
              </a:path>
              <a:path w="7560564" h="10692384">
                <a:moveTo>
                  <a:pt x="3050667" y="10692384"/>
                </a:moveTo>
                <a:lnTo>
                  <a:pt x="3050667" y="0"/>
                </a:lnTo>
                <a:lnTo>
                  <a:pt x="3086227" y="0"/>
                </a:lnTo>
                <a:lnTo>
                  <a:pt x="3086227" y="10692384"/>
                </a:lnTo>
                <a:close/>
              </a:path>
              <a:path w="7560564" h="10692384">
                <a:moveTo>
                  <a:pt x="3118612" y="10692384"/>
                </a:moveTo>
                <a:lnTo>
                  <a:pt x="3118612" y="0"/>
                </a:lnTo>
                <a:lnTo>
                  <a:pt x="3153537" y="0"/>
                </a:lnTo>
                <a:lnTo>
                  <a:pt x="3153537" y="10692384"/>
                </a:lnTo>
                <a:close/>
              </a:path>
              <a:path w="7560564" h="10692384">
                <a:moveTo>
                  <a:pt x="3185935" y="10692384"/>
                </a:moveTo>
                <a:lnTo>
                  <a:pt x="3185935" y="0"/>
                </a:lnTo>
                <a:lnTo>
                  <a:pt x="3221495" y="0"/>
                </a:lnTo>
                <a:lnTo>
                  <a:pt x="3221495" y="10692384"/>
                </a:lnTo>
                <a:close/>
              </a:path>
              <a:path w="7560564" h="10692384">
                <a:moveTo>
                  <a:pt x="3253867" y="10692384"/>
                </a:moveTo>
                <a:lnTo>
                  <a:pt x="3253867" y="0"/>
                </a:lnTo>
                <a:lnTo>
                  <a:pt x="3289427" y="0"/>
                </a:lnTo>
                <a:lnTo>
                  <a:pt x="3289427" y="10692384"/>
                </a:lnTo>
                <a:close/>
              </a:path>
              <a:path w="7560564" h="10692384">
                <a:moveTo>
                  <a:pt x="3321812" y="10692384"/>
                </a:moveTo>
                <a:lnTo>
                  <a:pt x="3321812" y="0"/>
                </a:lnTo>
                <a:lnTo>
                  <a:pt x="3357385" y="0"/>
                </a:lnTo>
                <a:lnTo>
                  <a:pt x="3357385" y="10692384"/>
                </a:lnTo>
                <a:close/>
              </a:path>
              <a:path w="7560564" h="10692384">
                <a:moveTo>
                  <a:pt x="3389757" y="10692384"/>
                </a:moveTo>
                <a:lnTo>
                  <a:pt x="3389757" y="0"/>
                </a:lnTo>
                <a:lnTo>
                  <a:pt x="3424682" y="0"/>
                </a:lnTo>
                <a:lnTo>
                  <a:pt x="3424682" y="10692384"/>
                </a:lnTo>
                <a:close/>
              </a:path>
              <a:path w="7560564" h="10692384">
                <a:moveTo>
                  <a:pt x="3457067" y="10692384"/>
                </a:moveTo>
                <a:lnTo>
                  <a:pt x="3457067" y="0"/>
                </a:lnTo>
                <a:lnTo>
                  <a:pt x="3492614" y="0"/>
                </a:lnTo>
                <a:lnTo>
                  <a:pt x="3492614" y="10692384"/>
                </a:lnTo>
                <a:close/>
              </a:path>
              <a:path w="7560564" h="10692384">
                <a:moveTo>
                  <a:pt x="3525012" y="10692384"/>
                </a:moveTo>
                <a:lnTo>
                  <a:pt x="3525012" y="0"/>
                </a:lnTo>
                <a:lnTo>
                  <a:pt x="3560585" y="0"/>
                </a:lnTo>
                <a:lnTo>
                  <a:pt x="3560585" y="10692384"/>
                </a:lnTo>
                <a:close/>
              </a:path>
              <a:path w="7560564" h="10692384">
                <a:moveTo>
                  <a:pt x="3592957" y="10692384"/>
                </a:moveTo>
                <a:lnTo>
                  <a:pt x="3592957" y="0"/>
                </a:lnTo>
                <a:lnTo>
                  <a:pt x="3628517" y="0"/>
                </a:lnTo>
                <a:lnTo>
                  <a:pt x="3628517" y="10692384"/>
                </a:lnTo>
                <a:close/>
              </a:path>
              <a:path w="7560564" h="10692384">
                <a:moveTo>
                  <a:pt x="3660902" y="10692384"/>
                </a:moveTo>
                <a:lnTo>
                  <a:pt x="3660902" y="0"/>
                </a:lnTo>
                <a:lnTo>
                  <a:pt x="3695814" y="0"/>
                </a:lnTo>
                <a:lnTo>
                  <a:pt x="3695814" y="10692384"/>
                </a:lnTo>
                <a:close/>
              </a:path>
              <a:path w="7560564" h="10692384">
                <a:moveTo>
                  <a:pt x="3728199" y="10692384"/>
                </a:moveTo>
                <a:lnTo>
                  <a:pt x="3728199" y="0"/>
                </a:lnTo>
                <a:lnTo>
                  <a:pt x="3763772" y="0"/>
                </a:lnTo>
                <a:lnTo>
                  <a:pt x="3763772" y="10692384"/>
                </a:lnTo>
                <a:close/>
              </a:path>
              <a:path w="7560564" h="10692384">
                <a:moveTo>
                  <a:pt x="3796157" y="10692384"/>
                </a:moveTo>
                <a:lnTo>
                  <a:pt x="3796157" y="0"/>
                </a:lnTo>
                <a:lnTo>
                  <a:pt x="3831717" y="0"/>
                </a:lnTo>
                <a:lnTo>
                  <a:pt x="3831717" y="10692384"/>
                </a:lnTo>
                <a:close/>
              </a:path>
              <a:path w="7560564" h="10692384">
                <a:moveTo>
                  <a:pt x="3864089" y="10692384"/>
                </a:moveTo>
                <a:lnTo>
                  <a:pt x="3864089" y="0"/>
                </a:lnTo>
                <a:lnTo>
                  <a:pt x="3899649" y="0"/>
                </a:lnTo>
                <a:lnTo>
                  <a:pt x="3899649" y="10692384"/>
                </a:lnTo>
                <a:close/>
              </a:path>
              <a:path w="7560564" h="10692384">
                <a:moveTo>
                  <a:pt x="3932060" y="10692384"/>
                </a:moveTo>
                <a:lnTo>
                  <a:pt x="3932060" y="0"/>
                </a:lnTo>
                <a:lnTo>
                  <a:pt x="3966985" y="0"/>
                </a:lnTo>
                <a:lnTo>
                  <a:pt x="3966985" y="10692384"/>
                </a:lnTo>
                <a:close/>
              </a:path>
              <a:path w="7560564" h="10692384">
                <a:moveTo>
                  <a:pt x="3999992" y="10692384"/>
                </a:moveTo>
                <a:lnTo>
                  <a:pt x="3999992" y="0"/>
                </a:lnTo>
                <a:lnTo>
                  <a:pt x="4034917" y="0"/>
                </a:lnTo>
                <a:lnTo>
                  <a:pt x="4034917" y="10692384"/>
                </a:lnTo>
                <a:close/>
              </a:path>
              <a:path w="7560564" h="10692384">
                <a:moveTo>
                  <a:pt x="4067302" y="10692384"/>
                </a:moveTo>
                <a:lnTo>
                  <a:pt x="4067302" y="0"/>
                </a:lnTo>
                <a:lnTo>
                  <a:pt x="4102862" y="0"/>
                </a:lnTo>
                <a:lnTo>
                  <a:pt x="4102862" y="10692384"/>
                </a:lnTo>
                <a:close/>
              </a:path>
              <a:path w="7560564" h="10692384">
                <a:moveTo>
                  <a:pt x="4135247" y="10692384"/>
                </a:moveTo>
                <a:lnTo>
                  <a:pt x="4135247" y="0"/>
                </a:lnTo>
                <a:lnTo>
                  <a:pt x="4170807" y="0"/>
                </a:lnTo>
                <a:lnTo>
                  <a:pt x="4170807" y="10692384"/>
                </a:lnTo>
                <a:close/>
              </a:path>
              <a:path w="7560564" h="10692384">
                <a:moveTo>
                  <a:pt x="4203192" y="10692384"/>
                </a:moveTo>
                <a:lnTo>
                  <a:pt x="4203192" y="0"/>
                </a:lnTo>
                <a:lnTo>
                  <a:pt x="4238752" y="0"/>
                </a:lnTo>
                <a:lnTo>
                  <a:pt x="4238752" y="10692384"/>
                </a:lnTo>
                <a:close/>
              </a:path>
              <a:path w="7560564" h="10692384">
                <a:moveTo>
                  <a:pt x="4271124" y="10692384"/>
                </a:moveTo>
                <a:lnTo>
                  <a:pt x="4271124" y="0"/>
                </a:lnTo>
                <a:lnTo>
                  <a:pt x="4306049" y="0"/>
                </a:lnTo>
                <a:lnTo>
                  <a:pt x="4306049" y="10692384"/>
                </a:lnTo>
                <a:close/>
              </a:path>
              <a:path w="7560564" h="10692384">
                <a:moveTo>
                  <a:pt x="4338447" y="10692384"/>
                </a:moveTo>
                <a:lnTo>
                  <a:pt x="4338447" y="0"/>
                </a:lnTo>
                <a:lnTo>
                  <a:pt x="4374007" y="0"/>
                </a:lnTo>
                <a:lnTo>
                  <a:pt x="4374007" y="10692384"/>
                </a:lnTo>
                <a:close/>
              </a:path>
              <a:path w="7560564" h="10692384">
                <a:moveTo>
                  <a:pt x="4406392" y="10692384"/>
                </a:moveTo>
                <a:lnTo>
                  <a:pt x="4406392" y="0"/>
                </a:lnTo>
                <a:lnTo>
                  <a:pt x="4441952" y="0"/>
                </a:lnTo>
                <a:lnTo>
                  <a:pt x="4441952" y="10692384"/>
                </a:lnTo>
                <a:close/>
              </a:path>
              <a:path w="7560564" h="10692384">
                <a:moveTo>
                  <a:pt x="4474324" y="10692384"/>
                </a:moveTo>
                <a:lnTo>
                  <a:pt x="4474324" y="0"/>
                </a:lnTo>
                <a:lnTo>
                  <a:pt x="4509897" y="0"/>
                </a:lnTo>
                <a:lnTo>
                  <a:pt x="4509897" y="10692384"/>
                </a:lnTo>
                <a:close/>
              </a:path>
              <a:path w="7560564" h="10692384">
                <a:moveTo>
                  <a:pt x="4542282" y="10692384"/>
                </a:moveTo>
                <a:lnTo>
                  <a:pt x="4542282" y="0"/>
                </a:lnTo>
                <a:lnTo>
                  <a:pt x="4577207" y="0"/>
                </a:lnTo>
                <a:lnTo>
                  <a:pt x="4577207" y="10692384"/>
                </a:lnTo>
                <a:close/>
              </a:path>
              <a:path w="7560564" h="10692384">
                <a:moveTo>
                  <a:pt x="7389114" y="10692384"/>
                </a:moveTo>
                <a:lnTo>
                  <a:pt x="7389114" y="0"/>
                </a:lnTo>
                <a:lnTo>
                  <a:pt x="7424674" y="0"/>
                </a:lnTo>
                <a:lnTo>
                  <a:pt x="7424674" y="10692384"/>
                </a:lnTo>
                <a:close/>
              </a:path>
              <a:path w="7560564" h="10692384">
                <a:moveTo>
                  <a:pt x="7457059" y="10692384"/>
                </a:moveTo>
                <a:lnTo>
                  <a:pt x="7457059" y="0"/>
                </a:lnTo>
                <a:lnTo>
                  <a:pt x="7492619" y="0"/>
                </a:lnTo>
                <a:lnTo>
                  <a:pt x="7492619" y="10692384"/>
                </a:lnTo>
                <a:close/>
              </a:path>
              <a:path w="7560564" h="10692384">
                <a:moveTo>
                  <a:pt x="7524991" y="10692384"/>
                </a:moveTo>
                <a:lnTo>
                  <a:pt x="7524991" y="0"/>
                </a:lnTo>
                <a:lnTo>
                  <a:pt x="7560564" y="0"/>
                </a:lnTo>
                <a:lnTo>
                  <a:pt x="7560564" y="10692384"/>
                </a:lnTo>
                <a:close/>
              </a:path>
            </a:pathLst>
          </a:custGeom>
          <a:solidFill>
            <a:srgbClr val="404041"/>
          </a:solidFill>
        </p:spPr>
        <p:txBody>
          <a:bodyPr wrap="square" lIns="0" tIns="0" rIns="0" bIns="0" rtlCol="0">
            <a:noAutofit/>
          </a:bodyPr>
          <a:lstStyle/>
          <a:p>
            <a:endParaRPr/>
          </a:p>
        </p:txBody>
      </p:sp>
      <p:sp>
        <p:nvSpPr>
          <p:cNvPr id="49" name="object 49"/>
          <p:cNvSpPr/>
          <p:nvPr/>
        </p:nvSpPr>
        <p:spPr>
          <a:xfrm>
            <a:off x="4541520" y="0"/>
            <a:ext cx="2814206" cy="10692384"/>
          </a:xfrm>
          <a:custGeom>
            <a:avLst/>
            <a:gdLst/>
            <a:ahLst/>
            <a:cxnLst/>
            <a:rect l="l" t="t" r="r" b="b"/>
            <a:pathLst>
              <a:path w="2814206" h="10692384">
                <a:moveTo>
                  <a:pt x="0" y="10692384"/>
                </a:moveTo>
                <a:lnTo>
                  <a:pt x="0" y="0"/>
                </a:lnTo>
                <a:lnTo>
                  <a:pt x="34925" y="0"/>
                </a:lnTo>
                <a:lnTo>
                  <a:pt x="34925" y="10692384"/>
                </a:lnTo>
                <a:close/>
              </a:path>
              <a:path w="2814206" h="10692384">
                <a:moveTo>
                  <a:pt x="67323" y="10692384"/>
                </a:moveTo>
                <a:lnTo>
                  <a:pt x="67323" y="0"/>
                </a:lnTo>
                <a:lnTo>
                  <a:pt x="102883" y="0"/>
                </a:lnTo>
                <a:lnTo>
                  <a:pt x="102883" y="10692384"/>
                </a:lnTo>
                <a:close/>
              </a:path>
              <a:path w="2814206" h="10692384">
                <a:moveTo>
                  <a:pt x="135255" y="10692384"/>
                </a:moveTo>
                <a:lnTo>
                  <a:pt x="135255" y="0"/>
                </a:lnTo>
                <a:lnTo>
                  <a:pt x="170815" y="0"/>
                </a:lnTo>
                <a:lnTo>
                  <a:pt x="170815" y="10692384"/>
                </a:lnTo>
                <a:close/>
              </a:path>
              <a:path w="2814206" h="10692384">
                <a:moveTo>
                  <a:pt x="203200" y="10692384"/>
                </a:moveTo>
                <a:lnTo>
                  <a:pt x="203200" y="0"/>
                </a:lnTo>
                <a:lnTo>
                  <a:pt x="238773" y="0"/>
                </a:lnTo>
                <a:lnTo>
                  <a:pt x="238773" y="10692384"/>
                </a:lnTo>
                <a:close/>
              </a:path>
              <a:path w="2814206" h="10692384">
                <a:moveTo>
                  <a:pt x="271145" y="10692384"/>
                </a:moveTo>
                <a:lnTo>
                  <a:pt x="271145" y="0"/>
                </a:lnTo>
                <a:lnTo>
                  <a:pt x="306058" y="0"/>
                </a:lnTo>
                <a:lnTo>
                  <a:pt x="306058" y="10692384"/>
                </a:lnTo>
                <a:close/>
              </a:path>
              <a:path w="2814206" h="10692384">
                <a:moveTo>
                  <a:pt x="338455" y="10692384"/>
                </a:moveTo>
                <a:lnTo>
                  <a:pt x="338455" y="0"/>
                </a:lnTo>
                <a:lnTo>
                  <a:pt x="374003" y="0"/>
                </a:lnTo>
                <a:lnTo>
                  <a:pt x="374003" y="10692384"/>
                </a:lnTo>
                <a:close/>
              </a:path>
              <a:path w="2814206" h="10692384">
                <a:moveTo>
                  <a:pt x="406400" y="10692384"/>
                </a:moveTo>
                <a:lnTo>
                  <a:pt x="406400" y="0"/>
                </a:lnTo>
                <a:lnTo>
                  <a:pt x="441960" y="0"/>
                </a:lnTo>
                <a:lnTo>
                  <a:pt x="441960" y="10692384"/>
                </a:lnTo>
                <a:close/>
              </a:path>
              <a:path w="2814206" h="10692384">
                <a:moveTo>
                  <a:pt x="474358" y="10692384"/>
                </a:moveTo>
                <a:lnTo>
                  <a:pt x="474358" y="0"/>
                </a:lnTo>
                <a:lnTo>
                  <a:pt x="509918" y="0"/>
                </a:lnTo>
                <a:lnTo>
                  <a:pt x="509918" y="10692384"/>
                </a:lnTo>
                <a:close/>
              </a:path>
              <a:path w="2814206" h="10692384">
                <a:moveTo>
                  <a:pt x="542290" y="10692384"/>
                </a:moveTo>
                <a:lnTo>
                  <a:pt x="542290" y="0"/>
                </a:lnTo>
                <a:lnTo>
                  <a:pt x="577202" y="0"/>
                </a:lnTo>
                <a:lnTo>
                  <a:pt x="577202" y="10692384"/>
                </a:lnTo>
                <a:close/>
              </a:path>
              <a:path w="2814206" h="10692384">
                <a:moveTo>
                  <a:pt x="609588" y="10692384"/>
                </a:moveTo>
                <a:lnTo>
                  <a:pt x="609588" y="0"/>
                </a:lnTo>
                <a:lnTo>
                  <a:pt x="645160" y="0"/>
                </a:lnTo>
                <a:lnTo>
                  <a:pt x="645160" y="10692384"/>
                </a:lnTo>
                <a:close/>
              </a:path>
              <a:path w="2814206" h="10692384">
                <a:moveTo>
                  <a:pt x="677545" y="10692384"/>
                </a:moveTo>
                <a:lnTo>
                  <a:pt x="677545" y="0"/>
                </a:lnTo>
                <a:lnTo>
                  <a:pt x="713105" y="0"/>
                </a:lnTo>
                <a:lnTo>
                  <a:pt x="713105" y="10692384"/>
                </a:lnTo>
                <a:close/>
              </a:path>
              <a:path w="2814206" h="10692384">
                <a:moveTo>
                  <a:pt x="745478" y="10692384"/>
                </a:moveTo>
                <a:lnTo>
                  <a:pt x="745478" y="0"/>
                </a:lnTo>
                <a:lnTo>
                  <a:pt x="781038" y="0"/>
                </a:lnTo>
                <a:lnTo>
                  <a:pt x="781038" y="10692384"/>
                </a:lnTo>
                <a:close/>
              </a:path>
              <a:path w="2814206" h="10692384">
                <a:moveTo>
                  <a:pt x="813435" y="10692384"/>
                </a:moveTo>
                <a:lnTo>
                  <a:pt x="813435" y="0"/>
                </a:lnTo>
                <a:lnTo>
                  <a:pt x="848360" y="0"/>
                </a:lnTo>
                <a:lnTo>
                  <a:pt x="848360" y="10692384"/>
                </a:lnTo>
                <a:close/>
              </a:path>
              <a:path w="2814206" h="10692384">
                <a:moveTo>
                  <a:pt x="880745" y="10692384"/>
                </a:moveTo>
                <a:lnTo>
                  <a:pt x="880745" y="0"/>
                </a:lnTo>
                <a:lnTo>
                  <a:pt x="916305" y="0"/>
                </a:lnTo>
                <a:lnTo>
                  <a:pt x="916305" y="10692384"/>
                </a:lnTo>
                <a:close/>
              </a:path>
              <a:path w="2814206" h="10692384">
                <a:moveTo>
                  <a:pt x="948690" y="10692384"/>
                </a:moveTo>
                <a:lnTo>
                  <a:pt x="948690" y="0"/>
                </a:lnTo>
                <a:lnTo>
                  <a:pt x="984250" y="0"/>
                </a:lnTo>
                <a:lnTo>
                  <a:pt x="984250" y="10692384"/>
                </a:lnTo>
                <a:close/>
              </a:path>
              <a:path w="2814206" h="10692384">
                <a:moveTo>
                  <a:pt x="1016635" y="10692384"/>
                </a:moveTo>
                <a:lnTo>
                  <a:pt x="1016635" y="0"/>
                </a:lnTo>
                <a:lnTo>
                  <a:pt x="1052195" y="0"/>
                </a:lnTo>
                <a:lnTo>
                  <a:pt x="1052195" y="10692384"/>
                </a:lnTo>
                <a:close/>
              </a:path>
              <a:path w="2814206" h="10692384">
                <a:moveTo>
                  <a:pt x="1084580" y="10692384"/>
                </a:moveTo>
                <a:lnTo>
                  <a:pt x="1084580" y="0"/>
                </a:lnTo>
                <a:lnTo>
                  <a:pt x="1119505" y="0"/>
                </a:lnTo>
                <a:lnTo>
                  <a:pt x="1119505" y="10692384"/>
                </a:lnTo>
                <a:close/>
              </a:path>
              <a:path w="2814206" h="10692384">
                <a:moveTo>
                  <a:pt x="1151890" y="10692384"/>
                </a:moveTo>
                <a:lnTo>
                  <a:pt x="1151890" y="0"/>
                </a:lnTo>
                <a:lnTo>
                  <a:pt x="1187450" y="0"/>
                </a:lnTo>
                <a:lnTo>
                  <a:pt x="1187450" y="10692384"/>
                </a:lnTo>
                <a:close/>
              </a:path>
              <a:path w="2814206" h="10692384">
                <a:moveTo>
                  <a:pt x="1219835" y="10692384"/>
                </a:moveTo>
                <a:lnTo>
                  <a:pt x="1219835" y="0"/>
                </a:lnTo>
                <a:lnTo>
                  <a:pt x="1255395" y="0"/>
                </a:lnTo>
                <a:lnTo>
                  <a:pt x="1255395" y="10692384"/>
                </a:lnTo>
                <a:close/>
              </a:path>
              <a:path w="2814206" h="10692384">
                <a:moveTo>
                  <a:pt x="1287780" y="10692384"/>
                </a:moveTo>
                <a:lnTo>
                  <a:pt x="1287780" y="0"/>
                </a:lnTo>
                <a:lnTo>
                  <a:pt x="1323340" y="0"/>
                </a:lnTo>
                <a:lnTo>
                  <a:pt x="1323340" y="10692384"/>
                </a:lnTo>
                <a:close/>
              </a:path>
              <a:path w="2814206" h="10692384">
                <a:moveTo>
                  <a:pt x="1355725" y="10692384"/>
                </a:moveTo>
                <a:lnTo>
                  <a:pt x="1355725" y="0"/>
                </a:lnTo>
                <a:lnTo>
                  <a:pt x="1390650" y="0"/>
                </a:lnTo>
                <a:lnTo>
                  <a:pt x="1390650" y="10692384"/>
                </a:lnTo>
                <a:close/>
              </a:path>
              <a:path w="2814206" h="10692384">
                <a:moveTo>
                  <a:pt x="1422908" y="10692384"/>
                </a:moveTo>
                <a:lnTo>
                  <a:pt x="1422908" y="0"/>
                </a:lnTo>
                <a:lnTo>
                  <a:pt x="1458481" y="0"/>
                </a:lnTo>
                <a:lnTo>
                  <a:pt x="1458481" y="10692384"/>
                </a:lnTo>
                <a:close/>
              </a:path>
              <a:path w="2814206" h="10692384">
                <a:moveTo>
                  <a:pt x="1490853" y="10692384"/>
                </a:moveTo>
                <a:lnTo>
                  <a:pt x="1490853" y="0"/>
                </a:lnTo>
                <a:lnTo>
                  <a:pt x="1526413" y="0"/>
                </a:lnTo>
                <a:lnTo>
                  <a:pt x="1526413" y="10692384"/>
                </a:lnTo>
                <a:close/>
              </a:path>
              <a:path w="2814206" h="10692384">
                <a:moveTo>
                  <a:pt x="1558798" y="10692384"/>
                </a:moveTo>
                <a:lnTo>
                  <a:pt x="1558798" y="0"/>
                </a:lnTo>
                <a:lnTo>
                  <a:pt x="1594358" y="0"/>
                </a:lnTo>
                <a:lnTo>
                  <a:pt x="1594358" y="10692384"/>
                </a:lnTo>
                <a:close/>
              </a:path>
              <a:path w="2814206" h="10692384">
                <a:moveTo>
                  <a:pt x="1626743" y="10692384"/>
                </a:moveTo>
                <a:lnTo>
                  <a:pt x="1626743" y="0"/>
                </a:lnTo>
                <a:lnTo>
                  <a:pt x="1661668" y="0"/>
                </a:lnTo>
                <a:lnTo>
                  <a:pt x="1661668" y="10692384"/>
                </a:lnTo>
                <a:close/>
              </a:path>
              <a:path w="2814206" h="10692384">
                <a:moveTo>
                  <a:pt x="1694066" y="10692384"/>
                </a:moveTo>
                <a:lnTo>
                  <a:pt x="1694066" y="0"/>
                </a:lnTo>
                <a:lnTo>
                  <a:pt x="1729626" y="0"/>
                </a:lnTo>
                <a:lnTo>
                  <a:pt x="1729626" y="10692384"/>
                </a:lnTo>
                <a:close/>
              </a:path>
              <a:path w="2814206" h="10692384">
                <a:moveTo>
                  <a:pt x="1761998" y="10692384"/>
                </a:moveTo>
                <a:lnTo>
                  <a:pt x="1761998" y="0"/>
                </a:lnTo>
                <a:lnTo>
                  <a:pt x="1797558" y="0"/>
                </a:lnTo>
                <a:lnTo>
                  <a:pt x="1797558" y="10692384"/>
                </a:lnTo>
                <a:close/>
              </a:path>
              <a:path w="2814206" h="10692384">
                <a:moveTo>
                  <a:pt x="1829956" y="10692384"/>
                </a:moveTo>
                <a:lnTo>
                  <a:pt x="1829956" y="0"/>
                </a:lnTo>
                <a:lnTo>
                  <a:pt x="1865516" y="0"/>
                </a:lnTo>
                <a:lnTo>
                  <a:pt x="1865516" y="10692384"/>
                </a:lnTo>
                <a:close/>
              </a:path>
              <a:path w="2814206" h="10692384">
                <a:moveTo>
                  <a:pt x="1897888" y="10692384"/>
                </a:moveTo>
                <a:lnTo>
                  <a:pt x="1897888" y="0"/>
                </a:lnTo>
                <a:lnTo>
                  <a:pt x="1932813" y="0"/>
                </a:lnTo>
                <a:lnTo>
                  <a:pt x="1932813" y="10692384"/>
                </a:lnTo>
                <a:close/>
              </a:path>
              <a:path w="2814206" h="10692384">
                <a:moveTo>
                  <a:pt x="1965199" y="10692384"/>
                </a:moveTo>
                <a:lnTo>
                  <a:pt x="1965199" y="0"/>
                </a:lnTo>
                <a:lnTo>
                  <a:pt x="2000746" y="0"/>
                </a:lnTo>
                <a:lnTo>
                  <a:pt x="2000746" y="10692384"/>
                </a:lnTo>
                <a:close/>
              </a:path>
              <a:path w="2814206" h="10692384">
                <a:moveTo>
                  <a:pt x="2033156" y="10692384"/>
                </a:moveTo>
                <a:lnTo>
                  <a:pt x="2033156" y="0"/>
                </a:lnTo>
                <a:lnTo>
                  <a:pt x="2068716" y="0"/>
                </a:lnTo>
                <a:lnTo>
                  <a:pt x="2068716" y="10692384"/>
                </a:lnTo>
                <a:close/>
              </a:path>
              <a:path w="2814206" h="10692384">
                <a:moveTo>
                  <a:pt x="2101088" y="10692384"/>
                </a:moveTo>
                <a:lnTo>
                  <a:pt x="2101088" y="0"/>
                </a:lnTo>
                <a:lnTo>
                  <a:pt x="2136648" y="0"/>
                </a:lnTo>
                <a:lnTo>
                  <a:pt x="2136648" y="10692384"/>
                </a:lnTo>
                <a:close/>
              </a:path>
              <a:path w="2814206" h="10692384">
                <a:moveTo>
                  <a:pt x="2169033" y="10692384"/>
                </a:moveTo>
                <a:lnTo>
                  <a:pt x="2169033" y="0"/>
                </a:lnTo>
                <a:lnTo>
                  <a:pt x="2203958" y="0"/>
                </a:lnTo>
                <a:lnTo>
                  <a:pt x="2203958" y="10692384"/>
                </a:lnTo>
                <a:close/>
              </a:path>
              <a:path w="2814206" h="10692384">
                <a:moveTo>
                  <a:pt x="2236343" y="10692384"/>
                </a:moveTo>
                <a:lnTo>
                  <a:pt x="2236343" y="0"/>
                </a:lnTo>
                <a:lnTo>
                  <a:pt x="2271903" y="0"/>
                </a:lnTo>
                <a:lnTo>
                  <a:pt x="2271903" y="10692384"/>
                </a:lnTo>
                <a:close/>
              </a:path>
              <a:path w="2814206" h="10692384">
                <a:moveTo>
                  <a:pt x="2304288" y="10692384"/>
                </a:moveTo>
                <a:lnTo>
                  <a:pt x="2304288" y="0"/>
                </a:lnTo>
                <a:lnTo>
                  <a:pt x="2339848" y="0"/>
                </a:lnTo>
                <a:lnTo>
                  <a:pt x="2339848" y="10692384"/>
                </a:lnTo>
                <a:close/>
              </a:path>
              <a:path w="2814206" h="10692384">
                <a:moveTo>
                  <a:pt x="2372220" y="10692384"/>
                </a:moveTo>
                <a:lnTo>
                  <a:pt x="2372220" y="0"/>
                </a:lnTo>
                <a:lnTo>
                  <a:pt x="2407793" y="0"/>
                </a:lnTo>
                <a:lnTo>
                  <a:pt x="2407793" y="10692384"/>
                </a:lnTo>
                <a:close/>
              </a:path>
              <a:path w="2814206" h="10692384">
                <a:moveTo>
                  <a:pt x="2440191" y="10692384"/>
                </a:moveTo>
                <a:lnTo>
                  <a:pt x="2440191" y="0"/>
                </a:lnTo>
                <a:lnTo>
                  <a:pt x="2475116" y="0"/>
                </a:lnTo>
                <a:lnTo>
                  <a:pt x="2475116" y="10692384"/>
                </a:lnTo>
                <a:close/>
              </a:path>
              <a:path w="2814206" h="10692384">
                <a:moveTo>
                  <a:pt x="2507488" y="10692384"/>
                </a:moveTo>
                <a:lnTo>
                  <a:pt x="2507488" y="0"/>
                </a:lnTo>
                <a:lnTo>
                  <a:pt x="2543048" y="0"/>
                </a:lnTo>
                <a:lnTo>
                  <a:pt x="2543048" y="10692384"/>
                </a:lnTo>
                <a:close/>
              </a:path>
              <a:path w="2814206" h="10692384">
                <a:moveTo>
                  <a:pt x="2575420" y="10692384"/>
                </a:moveTo>
                <a:lnTo>
                  <a:pt x="2575420" y="0"/>
                </a:lnTo>
                <a:lnTo>
                  <a:pt x="2610993" y="0"/>
                </a:lnTo>
                <a:lnTo>
                  <a:pt x="2610993" y="10692384"/>
                </a:lnTo>
                <a:close/>
              </a:path>
              <a:path w="2814206" h="10692384">
                <a:moveTo>
                  <a:pt x="2643378" y="10692384"/>
                </a:moveTo>
                <a:lnTo>
                  <a:pt x="2643378" y="0"/>
                </a:lnTo>
                <a:lnTo>
                  <a:pt x="2678938" y="0"/>
                </a:lnTo>
                <a:lnTo>
                  <a:pt x="2678938" y="10692384"/>
                </a:lnTo>
                <a:close/>
              </a:path>
              <a:path w="2814206" h="10692384">
                <a:moveTo>
                  <a:pt x="2711324" y="10692384"/>
                </a:moveTo>
                <a:lnTo>
                  <a:pt x="2711324" y="0"/>
                </a:lnTo>
                <a:lnTo>
                  <a:pt x="2746249" y="0"/>
                </a:lnTo>
                <a:lnTo>
                  <a:pt x="2746249" y="10692384"/>
                </a:lnTo>
                <a:close/>
              </a:path>
              <a:path w="2814206" h="10692384">
                <a:moveTo>
                  <a:pt x="2778633" y="10692384"/>
                </a:moveTo>
                <a:lnTo>
                  <a:pt x="2778633" y="0"/>
                </a:lnTo>
                <a:lnTo>
                  <a:pt x="2814206" y="0"/>
                </a:lnTo>
                <a:lnTo>
                  <a:pt x="2814206" y="10692384"/>
                </a:lnTo>
                <a:close/>
              </a:path>
            </a:pathLst>
          </a:custGeom>
          <a:solidFill>
            <a:srgbClr val="404041"/>
          </a:solidFill>
        </p:spPr>
        <p:txBody>
          <a:bodyPr wrap="square" lIns="0" tIns="0" rIns="0" bIns="0" rtlCol="0">
            <a:noAutofit/>
          </a:bodyPr>
          <a:lstStyle/>
          <a:p>
            <a:endParaRPr/>
          </a:p>
        </p:txBody>
      </p:sp>
      <p:pic>
        <p:nvPicPr>
          <p:cNvPr id="5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7545324" cy="7546848"/>
          </a:xfrm>
          <a:prstGeom prst="rect">
            <a:avLst/>
          </a:prstGeom>
        </p:spPr>
      </p:pic>
      <p:sp>
        <p:nvSpPr>
          <p:cNvPr id="50" name="object 50"/>
          <p:cNvSpPr/>
          <p:nvPr/>
        </p:nvSpPr>
        <p:spPr>
          <a:xfrm>
            <a:off x="0" y="1549906"/>
            <a:ext cx="7560564" cy="9141842"/>
          </a:xfrm>
          <a:custGeom>
            <a:avLst/>
            <a:gdLst/>
            <a:ahLst/>
            <a:cxnLst/>
            <a:rect l="l" t="t" r="r" b="b"/>
            <a:pathLst>
              <a:path w="7560564" h="9141842">
                <a:moveTo>
                  <a:pt x="0" y="9141842"/>
                </a:moveTo>
                <a:lnTo>
                  <a:pt x="0" y="0"/>
                </a:lnTo>
                <a:lnTo>
                  <a:pt x="7560564" y="7560565"/>
                </a:lnTo>
                <a:lnTo>
                  <a:pt x="7560564" y="9141842"/>
                </a:lnTo>
                <a:close/>
              </a:path>
            </a:pathLst>
          </a:custGeom>
          <a:solidFill>
            <a:srgbClr val="FFFFFF"/>
          </a:solidFill>
        </p:spPr>
        <p:txBody>
          <a:bodyPr wrap="square" lIns="0" tIns="0" rIns="0" bIns="0" rtlCol="0">
            <a:noAutofit/>
          </a:bodyPr>
          <a:lstStyle/>
          <a:p>
            <a:endParaRPr dirty="0"/>
          </a:p>
        </p:txBody>
      </p:sp>
      <p:sp>
        <p:nvSpPr>
          <p:cNvPr id="51" name="object 51"/>
          <p:cNvSpPr/>
          <p:nvPr/>
        </p:nvSpPr>
        <p:spPr>
          <a:xfrm>
            <a:off x="429419" y="6946900"/>
            <a:ext cx="3035161" cy="460248"/>
          </a:xfrm>
          <a:custGeom>
            <a:avLst/>
            <a:gdLst/>
            <a:ahLst/>
            <a:cxnLst/>
            <a:rect l="l" t="t" r="r" b="b"/>
            <a:pathLst>
              <a:path w="3035161" h="460248">
                <a:moveTo>
                  <a:pt x="1654671" y="49530"/>
                </a:moveTo>
                <a:lnTo>
                  <a:pt x="1598156" y="40005"/>
                </a:lnTo>
                <a:lnTo>
                  <a:pt x="1603871" y="29210"/>
                </a:lnTo>
                <a:lnTo>
                  <a:pt x="1612126" y="19050"/>
                </a:lnTo>
                <a:lnTo>
                  <a:pt x="1622286" y="10795"/>
                </a:lnTo>
                <a:lnTo>
                  <a:pt x="1633716" y="4445"/>
                </a:lnTo>
                <a:lnTo>
                  <a:pt x="1645781" y="1270"/>
                </a:lnTo>
                <a:lnTo>
                  <a:pt x="1658481" y="0"/>
                </a:lnTo>
                <a:lnTo>
                  <a:pt x="1816596" y="0"/>
                </a:lnTo>
                <a:lnTo>
                  <a:pt x="1816596" y="49530"/>
                </a:lnTo>
                <a:close/>
              </a:path>
              <a:path w="3035161" h="460248">
                <a:moveTo>
                  <a:pt x="960743" y="146685"/>
                </a:moveTo>
                <a:lnTo>
                  <a:pt x="869938" y="130810"/>
                </a:lnTo>
                <a:lnTo>
                  <a:pt x="888353" y="116205"/>
                </a:lnTo>
                <a:lnTo>
                  <a:pt x="909943" y="105410"/>
                </a:lnTo>
                <a:lnTo>
                  <a:pt x="934073" y="99060"/>
                </a:lnTo>
                <a:lnTo>
                  <a:pt x="960743" y="97155"/>
                </a:lnTo>
                <a:lnTo>
                  <a:pt x="987413" y="99060"/>
                </a:lnTo>
                <a:lnTo>
                  <a:pt x="1011543" y="105410"/>
                </a:lnTo>
                <a:lnTo>
                  <a:pt x="1033133" y="116205"/>
                </a:lnTo>
                <a:lnTo>
                  <a:pt x="1051548" y="130810"/>
                </a:lnTo>
                <a:lnTo>
                  <a:pt x="1064248" y="146685"/>
                </a:lnTo>
                <a:close/>
              </a:path>
              <a:path w="3035161" h="460248">
                <a:moveTo>
                  <a:pt x="1269353" y="151130"/>
                </a:moveTo>
                <a:lnTo>
                  <a:pt x="1157593" y="138430"/>
                </a:lnTo>
                <a:lnTo>
                  <a:pt x="1177913" y="122555"/>
                </a:lnTo>
                <a:lnTo>
                  <a:pt x="1203313" y="111125"/>
                </a:lnTo>
                <a:lnTo>
                  <a:pt x="1233793" y="104140"/>
                </a:lnTo>
                <a:lnTo>
                  <a:pt x="1269353" y="101600"/>
                </a:lnTo>
                <a:lnTo>
                  <a:pt x="1276973" y="101600"/>
                </a:lnTo>
                <a:lnTo>
                  <a:pt x="1276973" y="151130"/>
                </a:lnTo>
                <a:close/>
              </a:path>
              <a:path w="3035161" h="460248">
                <a:moveTo>
                  <a:pt x="1362063" y="151130"/>
                </a:moveTo>
                <a:lnTo>
                  <a:pt x="1440168" y="101600"/>
                </a:lnTo>
                <a:lnTo>
                  <a:pt x="1440168" y="151130"/>
                </a:lnTo>
                <a:close/>
              </a:path>
              <a:path w="3035161" h="460248">
                <a:moveTo>
                  <a:pt x="2862441" y="151130"/>
                </a:moveTo>
                <a:lnTo>
                  <a:pt x="2751316" y="138430"/>
                </a:lnTo>
                <a:lnTo>
                  <a:pt x="2771636" y="122555"/>
                </a:lnTo>
                <a:lnTo>
                  <a:pt x="2797036" y="111125"/>
                </a:lnTo>
                <a:lnTo>
                  <a:pt x="2826881" y="104140"/>
                </a:lnTo>
                <a:lnTo>
                  <a:pt x="2862441" y="101600"/>
                </a:lnTo>
                <a:lnTo>
                  <a:pt x="2870696" y="101600"/>
                </a:lnTo>
                <a:lnTo>
                  <a:pt x="2870696" y="151130"/>
                </a:lnTo>
                <a:close/>
              </a:path>
              <a:path w="3035161" h="460248">
                <a:moveTo>
                  <a:pt x="2955151" y="151130"/>
                </a:moveTo>
                <a:lnTo>
                  <a:pt x="3033891" y="101600"/>
                </a:lnTo>
                <a:lnTo>
                  <a:pt x="3033891" y="151130"/>
                </a:lnTo>
                <a:close/>
              </a:path>
              <a:path w="3035161" h="460248">
                <a:moveTo>
                  <a:pt x="1643241" y="188595"/>
                </a:moveTo>
                <a:lnTo>
                  <a:pt x="1593076" y="65405"/>
                </a:lnTo>
                <a:lnTo>
                  <a:pt x="1594346" y="52070"/>
                </a:lnTo>
                <a:lnTo>
                  <a:pt x="1598156" y="40005"/>
                </a:lnTo>
                <a:lnTo>
                  <a:pt x="1654671" y="49530"/>
                </a:lnTo>
                <a:lnTo>
                  <a:pt x="1650861" y="51435"/>
                </a:lnTo>
                <a:lnTo>
                  <a:pt x="1644511" y="57150"/>
                </a:lnTo>
                <a:lnTo>
                  <a:pt x="1643241" y="60960"/>
                </a:lnTo>
                <a:lnTo>
                  <a:pt x="1643241" y="143510"/>
                </a:lnTo>
                <a:lnTo>
                  <a:pt x="1807071" y="143510"/>
                </a:lnTo>
                <a:lnTo>
                  <a:pt x="1807071" y="188595"/>
                </a:lnTo>
                <a:close/>
              </a:path>
              <a:path w="3035161" h="460248">
                <a:moveTo>
                  <a:pt x="1979156" y="207645"/>
                </a:moveTo>
                <a:lnTo>
                  <a:pt x="1984236" y="206375"/>
                </a:lnTo>
                <a:lnTo>
                  <a:pt x="1991221" y="201930"/>
                </a:lnTo>
                <a:lnTo>
                  <a:pt x="1995031" y="197485"/>
                </a:lnTo>
                <a:lnTo>
                  <a:pt x="1999476" y="191135"/>
                </a:lnTo>
                <a:lnTo>
                  <a:pt x="2057896" y="101600"/>
                </a:lnTo>
                <a:lnTo>
                  <a:pt x="2116951" y="101600"/>
                </a:lnTo>
                <a:lnTo>
                  <a:pt x="2059801" y="189230"/>
                </a:lnTo>
                <a:lnTo>
                  <a:pt x="2050911" y="201295"/>
                </a:lnTo>
                <a:lnTo>
                  <a:pt x="2046466" y="207645"/>
                </a:lnTo>
                <a:close/>
              </a:path>
              <a:path w="3035161" h="460248">
                <a:moveTo>
                  <a:pt x="2553831" y="307848"/>
                </a:moveTo>
                <a:lnTo>
                  <a:pt x="2570976" y="306578"/>
                </a:lnTo>
                <a:lnTo>
                  <a:pt x="2586216" y="302768"/>
                </a:lnTo>
                <a:lnTo>
                  <a:pt x="2598916" y="297053"/>
                </a:lnTo>
                <a:lnTo>
                  <a:pt x="2609711" y="288163"/>
                </a:lnTo>
                <a:lnTo>
                  <a:pt x="2618601" y="276733"/>
                </a:lnTo>
                <a:lnTo>
                  <a:pt x="2624951" y="262763"/>
                </a:lnTo>
                <a:lnTo>
                  <a:pt x="2628761" y="246253"/>
                </a:lnTo>
                <a:lnTo>
                  <a:pt x="2630031" y="227330"/>
                </a:lnTo>
                <a:lnTo>
                  <a:pt x="2628761" y="208280"/>
                </a:lnTo>
                <a:lnTo>
                  <a:pt x="2624951" y="191770"/>
                </a:lnTo>
                <a:lnTo>
                  <a:pt x="2618601" y="177165"/>
                </a:lnTo>
                <a:lnTo>
                  <a:pt x="2609711" y="165735"/>
                </a:lnTo>
                <a:lnTo>
                  <a:pt x="2598916" y="157480"/>
                </a:lnTo>
                <a:lnTo>
                  <a:pt x="2586216" y="151130"/>
                </a:lnTo>
                <a:lnTo>
                  <a:pt x="2570976" y="147955"/>
                </a:lnTo>
                <a:lnTo>
                  <a:pt x="2553831" y="146685"/>
                </a:lnTo>
                <a:lnTo>
                  <a:pt x="2463026" y="130810"/>
                </a:lnTo>
                <a:lnTo>
                  <a:pt x="2481441" y="116205"/>
                </a:lnTo>
                <a:lnTo>
                  <a:pt x="2503031" y="105410"/>
                </a:lnTo>
                <a:lnTo>
                  <a:pt x="2527161" y="99060"/>
                </a:lnTo>
                <a:lnTo>
                  <a:pt x="2553831" y="97155"/>
                </a:lnTo>
                <a:lnTo>
                  <a:pt x="2581136" y="99060"/>
                </a:lnTo>
                <a:lnTo>
                  <a:pt x="2605266" y="105410"/>
                </a:lnTo>
                <a:lnTo>
                  <a:pt x="2626221" y="116205"/>
                </a:lnTo>
                <a:lnTo>
                  <a:pt x="2645271" y="130810"/>
                </a:lnTo>
                <a:lnTo>
                  <a:pt x="2657336" y="146685"/>
                </a:lnTo>
                <a:lnTo>
                  <a:pt x="2660511" y="149860"/>
                </a:lnTo>
                <a:lnTo>
                  <a:pt x="2671306" y="172720"/>
                </a:lnTo>
                <a:lnTo>
                  <a:pt x="2677656" y="198120"/>
                </a:lnTo>
                <a:lnTo>
                  <a:pt x="2679561" y="227330"/>
                </a:lnTo>
                <a:lnTo>
                  <a:pt x="2677656" y="256413"/>
                </a:lnTo>
                <a:lnTo>
                  <a:pt x="2671306" y="281813"/>
                </a:lnTo>
                <a:lnTo>
                  <a:pt x="2660511" y="304038"/>
                </a:lnTo>
                <a:lnTo>
                  <a:pt x="2657336" y="307848"/>
                </a:lnTo>
                <a:close/>
              </a:path>
              <a:path w="3035161" h="460248">
                <a:moveTo>
                  <a:pt x="2269351" y="312928"/>
                </a:moveTo>
                <a:lnTo>
                  <a:pt x="2285861" y="311658"/>
                </a:lnTo>
                <a:lnTo>
                  <a:pt x="2301101" y="307848"/>
                </a:lnTo>
                <a:lnTo>
                  <a:pt x="2313801" y="301498"/>
                </a:lnTo>
                <a:lnTo>
                  <a:pt x="2324596" y="292608"/>
                </a:lnTo>
                <a:lnTo>
                  <a:pt x="2333486" y="281813"/>
                </a:lnTo>
                <a:lnTo>
                  <a:pt x="2339836" y="267843"/>
                </a:lnTo>
                <a:lnTo>
                  <a:pt x="2343646" y="251333"/>
                </a:lnTo>
                <a:lnTo>
                  <a:pt x="2344916" y="231648"/>
                </a:lnTo>
                <a:lnTo>
                  <a:pt x="2343646" y="210820"/>
                </a:lnTo>
                <a:lnTo>
                  <a:pt x="2339836" y="192405"/>
                </a:lnTo>
                <a:lnTo>
                  <a:pt x="2333486" y="177800"/>
                </a:lnTo>
                <a:lnTo>
                  <a:pt x="2324596" y="165735"/>
                </a:lnTo>
                <a:lnTo>
                  <a:pt x="2313801" y="157480"/>
                </a:lnTo>
                <a:lnTo>
                  <a:pt x="2301101" y="151130"/>
                </a:lnTo>
                <a:lnTo>
                  <a:pt x="2285861" y="147955"/>
                </a:lnTo>
                <a:lnTo>
                  <a:pt x="2269351" y="146685"/>
                </a:lnTo>
                <a:lnTo>
                  <a:pt x="2177911" y="130810"/>
                </a:lnTo>
                <a:lnTo>
                  <a:pt x="2196326" y="116205"/>
                </a:lnTo>
                <a:lnTo>
                  <a:pt x="2217916" y="105410"/>
                </a:lnTo>
                <a:lnTo>
                  <a:pt x="2242046" y="99060"/>
                </a:lnTo>
                <a:lnTo>
                  <a:pt x="2269351" y="97155"/>
                </a:lnTo>
                <a:lnTo>
                  <a:pt x="2296021" y="99060"/>
                </a:lnTo>
                <a:lnTo>
                  <a:pt x="2320151" y="105410"/>
                </a:lnTo>
                <a:lnTo>
                  <a:pt x="2341741" y="116205"/>
                </a:lnTo>
                <a:lnTo>
                  <a:pt x="2360156" y="130810"/>
                </a:lnTo>
                <a:lnTo>
                  <a:pt x="2372221" y="146685"/>
                </a:lnTo>
                <a:lnTo>
                  <a:pt x="2375396" y="150495"/>
                </a:lnTo>
                <a:lnTo>
                  <a:pt x="2386191" y="173355"/>
                </a:lnTo>
                <a:lnTo>
                  <a:pt x="2392541" y="200660"/>
                </a:lnTo>
                <a:lnTo>
                  <a:pt x="2394446" y="231648"/>
                </a:lnTo>
                <a:lnTo>
                  <a:pt x="2393176" y="255778"/>
                </a:lnTo>
                <a:lnTo>
                  <a:pt x="2389366" y="277368"/>
                </a:lnTo>
                <a:lnTo>
                  <a:pt x="2383016" y="296418"/>
                </a:lnTo>
                <a:lnTo>
                  <a:pt x="2373491" y="312928"/>
                </a:lnTo>
                <a:close/>
              </a:path>
              <a:path w="3035161" h="460248">
                <a:moveTo>
                  <a:pt x="1" y="352933"/>
                </a:moveTo>
                <a:lnTo>
                  <a:pt x="1" y="635"/>
                </a:lnTo>
                <a:lnTo>
                  <a:pt x="49518" y="635"/>
                </a:lnTo>
                <a:lnTo>
                  <a:pt x="49518" y="352933"/>
                </a:lnTo>
                <a:close/>
              </a:path>
              <a:path w="3035161" h="460248">
                <a:moveTo>
                  <a:pt x="102223" y="352933"/>
                </a:moveTo>
                <a:lnTo>
                  <a:pt x="102223" y="222250"/>
                </a:lnTo>
                <a:lnTo>
                  <a:pt x="104128" y="196215"/>
                </a:lnTo>
                <a:lnTo>
                  <a:pt x="109843" y="172085"/>
                </a:lnTo>
                <a:lnTo>
                  <a:pt x="119368" y="151130"/>
                </a:lnTo>
                <a:lnTo>
                  <a:pt x="132068" y="132080"/>
                </a:lnTo>
                <a:lnTo>
                  <a:pt x="214605" y="146685"/>
                </a:lnTo>
                <a:lnTo>
                  <a:pt x="201270" y="147320"/>
                </a:lnTo>
                <a:lnTo>
                  <a:pt x="189205" y="151130"/>
                </a:lnTo>
                <a:lnTo>
                  <a:pt x="178410" y="156845"/>
                </a:lnTo>
                <a:lnTo>
                  <a:pt x="170155" y="165100"/>
                </a:lnTo>
                <a:lnTo>
                  <a:pt x="161900" y="175895"/>
                </a:lnTo>
                <a:lnTo>
                  <a:pt x="156820" y="189230"/>
                </a:lnTo>
                <a:lnTo>
                  <a:pt x="153010" y="205105"/>
                </a:lnTo>
                <a:lnTo>
                  <a:pt x="152375" y="222250"/>
                </a:lnTo>
                <a:lnTo>
                  <a:pt x="152375" y="352933"/>
                </a:lnTo>
                <a:close/>
              </a:path>
              <a:path w="3035161" h="460248">
                <a:moveTo>
                  <a:pt x="277470" y="352933"/>
                </a:moveTo>
                <a:lnTo>
                  <a:pt x="277470" y="222250"/>
                </a:lnTo>
                <a:lnTo>
                  <a:pt x="276200" y="205105"/>
                </a:lnTo>
                <a:lnTo>
                  <a:pt x="273025" y="189230"/>
                </a:lnTo>
                <a:lnTo>
                  <a:pt x="267310" y="175895"/>
                </a:lnTo>
                <a:lnTo>
                  <a:pt x="259690" y="165100"/>
                </a:lnTo>
                <a:lnTo>
                  <a:pt x="250800" y="156845"/>
                </a:lnTo>
                <a:lnTo>
                  <a:pt x="240640" y="151130"/>
                </a:lnTo>
                <a:lnTo>
                  <a:pt x="228575" y="147320"/>
                </a:lnTo>
                <a:lnTo>
                  <a:pt x="214605" y="146685"/>
                </a:lnTo>
                <a:lnTo>
                  <a:pt x="389865" y="146685"/>
                </a:lnTo>
                <a:lnTo>
                  <a:pt x="375895" y="147320"/>
                </a:lnTo>
                <a:lnTo>
                  <a:pt x="363830" y="151130"/>
                </a:lnTo>
                <a:lnTo>
                  <a:pt x="353670" y="156845"/>
                </a:lnTo>
                <a:lnTo>
                  <a:pt x="344780" y="165100"/>
                </a:lnTo>
                <a:lnTo>
                  <a:pt x="337160" y="175895"/>
                </a:lnTo>
                <a:lnTo>
                  <a:pt x="331445" y="189230"/>
                </a:lnTo>
                <a:lnTo>
                  <a:pt x="328270" y="205105"/>
                </a:lnTo>
                <a:lnTo>
                  <a:pt x="327000" y="222250"/>
                </a:lnTo>
                <a:lnTo>
                  <a:pt x="327000" y="352933"/>
                </a:lnTo>
                <a:close/>
              </a:path>
              <a:path w="3035161" h="460248">
                <a:moveTo>
                  <a:pt x="452095" y="352933"/>
                </a:moveTo>
                <a:lnTo>
                  <a:pt x="452095" y="222250"/>
                </a:lnTo>
                <a:lnTo>
                  <a:pt x="451460" y="205105"/>
                </a:lnTo>
                <a:lnTo>
                  <a:pt x="447650" y="189230"/>
                </a:lnTo>
                <a:lnTo>
                  <a:pt x="441935" y="175895"/>
                </a:lnTo>
                <a:lnTo>
                  <a:pt x="434315" y="165100"/>
                </a:lnTo>
                <a:lnTo>
                  <a:pt x="425425" y="156845"/>
                </a:lnTo>
                <a:lnTo>
                  <a:pt x="415265" y="151130"/>
                </a:lnTo>
                <a:lnTo>
                  <a:pt x="403200" y="147320"/>
                </a:lnTo>
                <a:lnTo>
                  <a:pt x="389865" y="146685"/>
                </a:lnTo>
                <a:lnTo>
                  <a:pt x="214605" y="146685"/>
                </a:lnTo>
                <a:lnTo>
                  <a:pt x="132068" y="132080"/>
                </a:lnTo>
                <a:lnTo>
                  <a:pt x="149213" y="116840"/>
                </a:lnTo>
                <a:lnTo>
                  <a:pt x="168250" y="105410"/>
                </a:lnTo>
                <a:lnTo>
                  <a:pt x="190475" y="99060"/>
                </a:lnTo>
                <a:lnTo>
                  <a:pt x="214605" y="97155"/>
                </a:lnTo>
                <a:lnTo>
                  <a:pt x="239370" y="99060"/>
                </a:lnTo>
                <a:lnTo>
                  <a:pt x="260960" y="105410"/>
                </a:lnTo>
                <a:lnTo>
                  <a:pt x="280010" y="116840"/>
                </a:lnTo>
                <a:lnTo>
                  <a:pt x="297155" y="132080"/>
                </a:lnTo>
                <a:lnTo>
                  <a:pt x="299060" y="134620"/>
                </a:lnTo>
                <a:lnTo>
                  <a:pt x="300330" y="136525"/>
                </a:lnTo>
                <a:lnTo>
                  <a:pt x="302235" y="138430"/>
                </a:lnTo>
                <a:lnTo>
                  <a:pt x="303505" y="136525"/>
                </a:lnTo>
                <a:lnTo>
                  <a:pt x="305410" y="134620"/>
                </a:lnTo>
                <a:lnTo>
                  <a:pt x="307315" y="132080"/>
                </a:lnTo>
                <a:lnTo>
                  <a:pt x="323825" y="116840"/>
                </a:lnTo>
                <a:lnTo>
                  <a:pt x="343510" y="105410"/>
                </a:lnTo>
                <a:lnTo>
                  <a:pt x="365100" y="99060"/>
                </a:lnTo>
                <a:lnTo>
                  <a:pt x="389865" y="97155"/>
                </a:lnTo>
                <a:lnTo>
                  <a:pt x="413995" y="99060"/>
                </a:lnTo>
                <a:lnTo>
                  <a:pt x="436220" y="105410"/>
                </a:lnTo>
                <a:lnTo>
                  <a:pt x="455270" y="116840"/>
                </a:lnTo>
                <a:lnTo>
                  <a:pt x="471768" y="132080"/>
                </a:lnTo>
                <a:lnTo>
                  <a:pt x="476213" y="138430"/>
                </a:lnTo>
                <a:lnTo>
                  <a:pt x="481928" y="146685"/>
                </a:lnTo>
                <a:lnTo>
                  <a:pt x="485103" y="151130"/>
                </a:lnTo>
                <a:lnTo>
                  <a:pt x="494628" y="172085"/>
                </a:lnTo>
                <a:lnTo>
                  <a:pt x="499708" y="196215"/>
                </a:lnTo>
                <a:lnTo>
                  <a:pt x="501613" y="222250"/>
                </a:lnTo>
                <a:lnTo>
                  <a:pt x="501613" y="352933"/>
                </a:lnTo>
                <a:close/>
              </a:path>
              <a:path w="3035161" h="460248">
                <a:moveTo>
                  <a:pt x="1127113" y="352933"/>
                </a:moveTo>
                <a:lnTo>
                  <a:pt x="1127113" y="227330"/>
                </a:lnTo>
                <a:lnTo>
                  <a:pt x="1129018" y="200660"/>
                </a:lnTo>
                <a:lnTo>
                  <a:pt x="1134733" y="176530"/>
                </a:lnTo>
                <a:lnTo>
                  <a:pt x="1144258" y="156210"/>
                </a:lnTo>
                <a:lnTo>
                  <a:pt x="1157593" y="138430"/>
                </a:lnTo>
                <a:lnTo>
                  <a:pt x="1269353" y="151130"/>
                </a:lnTo>
                <a:lnTo>
                  <a:pt x="1243953" y="152400"/>
                </a:lnTo>
                <a:lnTo>
                  <a:pt x="1222998" y="156845"/>
                </a:lnTo>
                <a:lnTo>
                  <a:pt x="1205853" y="163830"/>
                </a:lnTo>
                <a:lnTo>
                  <a:pt x="1193788" y="173355"/>
                </a:lnTo>
                <a:lnTo>
                  <a:pt x="1186168" y="182880"/>
                </a:lnTo>
                <a:lnTo>
                  <a:pt x="1181088" y="194945"/>
                </a:lnTo>
                <a:lnTo>
                  <a:pt x="1177913" y="210185"/>
                </a:lnTo>
                <a:lnTo>
                  <a:pt x="1177278" y="227330"/>
                </a:lnTo>
                <a:lnTo>
                  <a:pt x="1177278" y="352933"/>
                </a:lnTo>
                <a:close/>
              </a:path>
              <a:path w="3035161" h="460248">
                <a:moveTo>
                  <a:pt x="1437628" y="352933"/>
                </a:moveTo>
                <a:lnTo>
                  <a:pt x="1410958" y="350393"/>
                </a:lnTo>
                <a:lnTo>
                  <a:pt x="1386828" y="344043"/>
                </a:lnTo>
                <a:lnTo>
                  <a:pt x="1365238" y="333248"/>
                </a:lnTo>
                <a:lnTo>
                  <a:pt x="1346823" y="318008"/>
                </a:lnTo>
                <a:lnTo>
                  <a:pt x="1331583" y="299593"/>
                </a:lnTo>
                <a:lnTo>
                  <a:pt x="1320788" y="278003"/>
                </a:lnTo>
                <a:lnTo>
                  <a:pt x="1314438" y="253873"/>
                </a:lnTo>
                <a:lnTo>
                  <a:pt x="1312533" y="227330"/>
                </a:lnTo>
                <a:lnTo>
                  <a:pt x="1312533" y="635"/>
                </a:lnTo>
                <a:lnTo>
                  <a:pt x="1362063" y="635"/>
                </a:lnTo>
                <a:lnTo>
                  <a:pt x="1362063" y="101600"/>
                </a:lnTo>
                <a:lnTo>
                  <a:pt x="1440168" y="101600"/>
                </a:lnTo>
                <a:lnTo>
                  <a:pt x="1362063" y="151130"/>
                </a:lnTo>
                <a:lnTo>
                  <a:pt x="1362063" y="227330"/>
                </a:lnTo>
                <a:lnTo>
                  <a:pt x="1363333" y="244348"/>
                </a:lnTo>
                <a:lnTo>
                  <a:pt x="1367143" y="258953"/>
                </a:lnTo>
                <a:lnTo>
                  <a:pt x="1373493" y="272288"/>
                </a:lnTo>
                <a:lnTo>
                  <a:pt x="1382383" y="283083"/>
                </a:lnTo>
                <a:lnTo>
                  <a:pt x="1393178" y="291973"/>
                </a:lnTo>
                <a:lnTo>
                  <a:pt x="1405878" y="298323"/>
                </a:lnTo>
                <a:lnTo>
                  <a:pt x="1420483" y="301498"/>
                </a:lnTo>
                <a:lnTo>
                  <a:pt x="1437628" y="302768"/>
                </a:lnTo>
                <a:lnTo>
                  <a:pt x="1442073" y="302768"/>
                </a:lnTo>
                <a:lnTo>
                  <a:pt x="1442073" y="352933"/>
                </a:lnTo>
                <a:close/>
              </a:path>
              <a:path w="3035161" h="460248">
                <a:moveTo>
                  <a:pt x="1658481" y="352933"/>
                </a:moveTo>
                <a:lnTo>
                  <a:pt x="1645781" y="351663"/>
                </a:lnTo>
                <a:lnTo>
                  <a:pt x="1633716" y="347853"/>
                </a:lnTo>
                <a:lnTo>
                  <a:pt x="1622286" y="342138"/>
                </a:lnTo>
                <a:lnTo>
                  <a:pt x="1612126" y="333248"/>
                </a:lnTo>
                <a:lnTo>
                  <a:pt x="1603871" y="323723"/>
                </a:lnTo>
                <a:lnTo>
                  <a:pt x="1598156" y="312293"/>
                </a:lnTo>
                <a:lnTo>
                  <a:pt x="1594346" y="300228"/>
                </a:lnTo>
                <a:lnTo>
                  <a:pt x="1593076" y="287528"/>
                </a:lnTo>
                <a:lnTo>
                  <a:pt x="1593076" y="65405"/>
                </a:lnTo>
                <a:lnTo>
                  <a:pt x="1643241" y="188595"/>
                </a:lnTo>
                <a:lnTo>
                  <a:pt x="1643241" y="291338"/>
                </a:lnTo>
                <a:lnTo>
                  <a:pt x="1644511" y="295148"/>
                </a:lnTo>
                <a:lnTo>
                  <a:pt x="1650861" y="301498"/>
                </a:lnTo>
                <a:lnTo>
                  <a:pt x="1654671" y="302768"/>
                </a:lnTo>
                <a:lnTo>
                  <a:pt x="1814691" y="302768"/>
                </a:lnTo>
                <a:lnTo>
                  <a:pt x="1814691" y="352933"/>
                </a:lnTo>
                <a:close/>
              </a:path>
              <a:path w="3035161" h="460248">
                <a:moveTo>
                  <a:pt x="1828661" y="352933"/>
                </a:moveTo>
                <a:lnTo>
                  <a:pt x="1885811" y="265303"/>
                </a:lnTo>
                <a:lnTo>
                  <a:pt x="1894066" y="252603"/>
                </a:lnTo>
                <a:lnTo>
                  <a:pt x="1902321" y="242443"/>
                </a:lnTo>
                <a:lnTo>
                  <a:pt x="1965821" y="246888"/>
                </a:lnTo>
                <a:lnTo>
                  <a:pt x="1960741" y="248158"/>
                </a:lnTo>
                <a:lnTo>
                  <a:pt x="1956931" y="250063"/>
                </a:lnTo>
                <a:lnTo>
                  <a:pt x="1953121" y="252603"/>
                </a:lnTo>
                <a:lnTo>
                  <a:pt x="1949311" y="257048"/>
                </a:lnTo>
                <a:lnTo>
                  <a:pt x="1945501" y="262763"/>
                </a:lnTo>
                <a:lnTo>
                  <a:pt x="1887716" y="352933"/>
                </a:lnTo>
                <a:close/>
              </a:path>
              <a:path w="3035161" h="460248">
                <a:moveTo>
                  <a:pt x="2057896" y="352933"/>
                </a:moveTo>
                <a:lnTo>
                  <a:pt x="1999476" y="262763"/>
                </a:lnTo>
                <a:lnTo>
                  <a:pt x="1995031" y="256413"/>
                </a:lnTo>
                <a:lnTo>
                  <a:pt x="1991221" y="251968"/>
                </a:lnTo>
                <a:lnTo>
                  <a:pt x="1987411" y="250063"/>
                </a:lnTo>
                <a:lnTo>
                  <a:pt x="1984236" y="248158"/>
                </a:lnTo>
                <a:lnTo>
                  <a:pt x="1979156" y="246888"/>
                </a:lnTo>
                <a:lnTo>
                  <a:pt x="1965821" y="246888"/>
                </a:lnTo>
                <a:lnTo>
                  <a:pt x="1902321" y="242443"/>
                </a:lnTo>
                <a:lnTo>
                  <a:pt x="1911211" y="234188"/>
                </a:lnTo>
                <a:lnTo>
                  <a:pt x="1920101" y="227330"/>
                </a:lnTo>
                <a:lnTo>
                  <a:pt x="1911211" y="220345"/>
                </a:lnTo>
                <a:lnTo>
                  <a:pt x="1902321" y="212090"/>
                </a:lnTo>
                <a:lnTo>
                  <a:pt x="1894066" y="201295"/>
                </a:lnTo>
                <a:lnTo>
                  <a:pt x="1885811" y="189230"/>
                </a:lnTo>
                <a:lnTo>
                  <a:pt x="1828661" y="101600"/>
                </a:lnTo>
                <a:lnTo>
                  <a:pt x="1887716" y="101600"/>
                </a:lnTo>
                <a:lnTo>
                  <a:pt x="1945501" y="191135"/>
                </a:lnTo>
                <a:lnTo>
                  <a:pt x="1949311" y="197485"/>
                </a:lnTo>
                <a:lnTo>
                  <a:pt x="1953121" y="201930"/>
                </a:lnTo>
                <a:lnTo>
                  <a:pt x="1956931" y="203835"/>
                </a:lnTo>
                <a:lnTo>
                  <a:pt x="1960741" y="206375"/>
                </a:lnTo>
                <a:lnTo>
                  <a:pt x="1965821" y="207645"/>
                </a:lnTo>
                <a:lnTo>
                  <a:pt x="1979156" y="207645"/>
                </a:lnTo>
                <a:lnTo>
                  <a:pt x="2046466" y="207645"/>
                </a:lnTo>
                <a:lnTo>
                  <a:pt x="2042656" y="212090"/>
                </a:lnTo>
                <a:lnTo>
                  <a:pt x="2033766" y="220345"/>
                </a:lnTo>
                <a:lnTo>
                  <a:pt x="2024876" y="227330"/>
                </a:lnTo>
                <a:lnTo>
                  <a:pt x="2033766" y="234188"/>
                </a:lnTo>
                <a:lnTo>
                  <a:pt x="2042656" y="242443"/>
                </a:lnTo>
                <a:lnTo>
                  <a:pt x="2046466" y="246888"/>
                </a:lnTo>
                <a:lnTo>
                  <a:pt x="2050911" y="252603"/>
                </a:lnTo>
                <a:lnTo>
                  <a:pt x="2059801" y="265303"/>
                </a:lnTo>
                <a:lnTo>
                  <a:pt x="2116951" y="352933"/>
                </a:lnTo>
                <a:close/>
              </a:path>
              <a:path w="3035161" h="460248">
                <a:moveTo>
                  <a:pt x="2720836" y="352933"/>
                </a:moveTo>
                <a:lnTo>
                  <a:pt x="2720836" y="227330"/>
                </a:lnTo>
                <a:lnTo>
                  <a:pt x="2722741" y="200660"/>
                </a:lnTo>
                <a:lnTo>
                  <a:pt x="2728456" y="176530"/>
                </a:lnTo>
                <a:lnTo>
                  <a:pt x="2737981" y="156210"/>
                </a:lnTo>
                <a:lnTo>
                  <a:pt x="2751316" y="138430"/>
                </a:lnTo>
                <a:lnTo>
                  <a:pt x="2862441" y="151130"/>
                </a:lnTo>
                <a:lnTo>
                  <a:pt x="2837041" y="152400"/>
                </a:lnTo>
                <a:lnTo>
                  <a:pt x="2816086" y="156845"/>
                </a:lnTo>
                <a:lnTo>
                  <a:pt x="2799576" y="163830"/>
                </a:lnTo>
                <a:lnTo>
                  <a:pt x="2786876" y="173355"/>
                </a:lnTo>
                <a:lnTo>
                  <a:pt x="2779891" y="182880"/>
                </a:lnTo>
                <a:lnTo>
                  <a:pt x="2774811" y="194945"/>
                </a:lnTo>
                <a:lnTo>
                  <a:pt x="2771636" y="210185"/>
                </a:lnTo>
                <a:lnTo>
                  <a:pt x="2770366" y="227330"/>
                </a:lnTo>
                <a:lnTo>
                  <a:pt x="2770366" y="352933"/>
                </a:lnTo>
                <a:close/>
              </a:path>
              <a:path w="3035161" h="460248">
                <a:moveTo>
                  <a:pt x="3031351" y="352933"/>
                </a:moveTo>
                <a:lnTo>
                  <a:pt x="3004046" y="350393"/>
                </a:lnTo>
                <a:lnTo>
                  <a:pt x="2979916" y="344043"/>
                </a:lnTo>
                <a:lnTo>
                  <a:pt x="2958961" y="333248"/>
                </a:lnTo>
                <a:lnTo>
                  <a:pt x="2940546" y="318008"/>
                </a:lnTo>
                <a:lnTo>
                  <a:pt x="2925306" y="299593"/>
                </a:lnTo>
                <a:lnTo>
                  <a:pt x="2914511" y="278003"/>
                </a:lnTo>
                <a:lnTo>
                  <a:pt x="2907526" y="253873"/>
                </a:lnTo>
                <a:lnTo>
                  <a:pt x="2905621" y="227330"/>
                </a:lnTo>
                <a:lnTo>
                  <a:pt x="2905621" y="635"/>
                </a:lnTo>
                <a:lnTo>
                  <a:pt x="2955151" y="635"/>
                </a:lnTo>
                <a:lnTo>
                  <a:pt x="2955151" y="101600"/>
                </a:lnTo>
                <a:lnTo>
                  <a:pt x="3033891" y="101600"/>
                </a:lnTo>
                <a:lnTo>
                  <a:pt x="2955151" y="151130"/>
                </a:lnTo>
                <a:lnTo>
                  <a:pt x="2955151" y="227330"/>
                </a:lnTo>
                <a:lnTo>
                  <a:pt x="2956421" y="244348"/>
                </a:lnTo>
                <a:lnTo>
                  <a:pt x="2960231" y="258953"/>
                </a:lnTo>
                <a:lnTo>
                  <a:pt x="2966581" y="272288"/>
                </a:lnTo>
                <a:lnTo>
                  <a:pt x="2975471" y="283083"/>
                </a:lnTo>
                <a:lnTo>
                  <a:pt x="2986266" y="291973"/>
                </a:lnTo>
                <a:lnTo>
                  <a:pt x="2998966" y="298323"/>
                </a:lnTo>
                <a:lnTo>
                  <a:pt x="3014206" y="301498"/>
                </a:lnTo>
                <a:lnTo>
                  <a:pt x="3031351" y="302768"/>
                </a:lnTo>
                <a:lnTo>
                  <a:pt x="3035161" y="302768"/>
                </a:lnTo>
                <a:lnTo>
                  <a:pt x="3035161" y="352933"/>
                </a:lnTo>
                <a:close/>
              </a:path>
              <a:path w="3035161" h="460248">
                <a:moveTo>
                  <a:pt x="934073" y="355473"/>
                </a:moveTo>
                <a:lnTo>
                  <a:pt x="909943" y="349123"/>
                </a:lnTo>
                <a:lnTo>
                  <a:pt x="888353" y="338328"/>
                </a:lnTo>
                <a:lnTo>
                  <a:pt x="869938" y="323088"/>
                </a:lnTo>
                <a:lnTo>
                  <a:pt x="854698" y="304038"/>
                </a:lnTo>
                <a:lnTo>
                  <a:pt x="843903" y="281813"/>
                </a:lnTo>
                <a:lnTo>
                  <a:pt x="837553" y="256413"/>
                </a:lnTo>
                <a:lnTo>
                  <a:pt x="835013" y="227330"/>
                </a:lnTo>
                <a:lnTo>
                  <a:pt x="837553" y="198120"/>
                </a:lnTo>
                <a:lnTo>
                  <a:pt x="843903" y="172720"/>
                </a:lnTo>
                <a:lnTo>
                  <a:pt x="854698" y="149860"/>
                </a:lnTo>
                <a:lnTo>
                  <a:pt x="869938" y="130810"/>
                </a:lnTo>
                <a:lnTo>
                  <a:pt x="960743" y="146685"/>
                </a:lnTo>
                <a:lnTo>
                  <a:pt x="943598" y="147955"/>
                </a:lnTo>
                <a:lnTo>
                  <a:pt x="928993" y="151130"/>
                </a:lnTo>
                <a:lnTo>
                  <a:pt x="915658" y="157480"/>
                </a:lnTo>
                <a:lnTo>
                  <a:pt x="904863" y="165735"/>
                </a:lnTo>
                <a:lnTo>
                  <a:pt x="895973" y="177165"/>
                </a:lnTo>
                <a:lnTo>
                  <a:pt x="889623" y="191770"/>
                </a:lnTo>
                <a:lnTo>
                  <a:pt x="885813" y="208280"/>
                </a:lnTo>
                <a:lnTo>
                  <a:pt x="884543" y="227330"/>
                </a:lnTo>
                <a:lnTo>
                  <a:pt x="885813" y="246253"/>
                </a:lnTo>
                <a:lnTo>
                  <a:pt x="889623" y="262763"/>
                </a:lnTo>
                <a:lnTo>
                  <a:pt x="895973" y="276733"/>
                </a:lnTo>
                <a:lnTo>
                  <a:pt x="904863" y="288163"/>
                </a:lnTo>
                <a:lnTo>
                  <a:pt x="915658" y="297053"/>
                </a:lnTo>
                <a:lnTo>
                  <a:pt x="928993" y="302768"/>
                </a:lnTo>
                <a:lnTo>
                  <a:pt x="943598" y="306578"/>
                </a:lnTo>
                <a:lnTo>
                  <a:pt x="960743" y="307848"/>
                </a:lnTo>
                <a:lnTo>
                  <a:pt x="977888" y="306578"/>
                </a:lnTo>
                <a:lnTo>
                  <a:pt x="992493" y="302768"/>
                </a:lnTo>
                <a:lnTo>
                  <a:pt x="1005828" y="297053"/>
                </a:lnTo>
                <a:lnTo>
                  <a:pt x="1016623" y="288163"/>
                </a:lnTo>
                <a:lnTo>
                  <a:pt x="1025513" y="276733"/>
                </a:lnTo>
                <a:lnTo>
                  <a:pt x="1031863" y="262763"/>
                </a:lnTo>
                <a:lnTo>
                  <a:pt x="1035673" y="246253"/>
                </a:lnTo>
                <a:lnTo>
                  <a:pt x="1036943" y="227330"/>
                </a:lnTo>
                <a:lnTo>
                  <a:pt x="1035673" y="208280"/>
                </a:lnTo>
                <a:lnTo>
                  <a:pt x="1031863" y="191770"/>
                </a:lnTo>
                <a:lnTo>
                  <a:pt x="1025513" y="177165"/>
                </a:lnTo>
                <a:lnTo>
                  <a:pt x="1016623" y="165735"/>
                </a:lnTo>
                <a:lnTo>
                  <a:pt x="1005828" y="157480"/>
                </a:lnTo>
                <a:lnTo>
                  <a:pt x="992493" y="151130"/>
                </a:lnTo>
                <a:lnTo>
                  <a:pt x="977888" y="147955"/>
                </a:lnTo>
                <a:lnTo>
                  <a:pt x="960743" y="146685"/>
                </a:lnTo>
                <a:lnTo>
                  <a:pt x="1064248" y="146685"/>
                </a:lnTo>
                <a:lnTo>
                  <a:pt x="1066788" y="149860"/>
                </a:lnTo>
                <a:lnTo>
                  <a:pt x="1077583" y="172720"/>
                </a:lnTo>
                <a:lnTo>
                  <a:pt x="1083933" y="198120"/>
                </a:lnTo>
                <a:lnTo>
                  <a:pt x="1086473" y="227330"/>
                </a:lnTo>
                <a:lnTo>
                  <a:pt x="1083933" y="256413"/>
                </a:lnTo>
                <a:lnTo>
                  <a:pt x="1077583" y="281813"/>
                </a:lnTo>
                <a:lnTo>
                  <a:pt x="1066788" y="304038"/>
                </a:lnTo>
                <a:lnTo>
                  <a:pt x="1064248" y="307848"/>
                </a:lnTo>
                <a:lnTo>
                  <a:pt x="1051548" y="323088"/>
                </a:lnTo>
                <a:lnTo>
                  <a:pt x="1033133" y="338328"/>
                </a:lnTo>
                <a:lnTo>
                  <a:pt x="1011543" y="349123"/>
                </a:lnTo>
                <a:lnTo>
                  <a:pt x="987413" y="355473"/>
                </a:lnTo>
                <a:lnTo>
                  <a:pt x="960743" y="357378"/>
                </a:lnTo>
                <a:close/>
              </a:path>
              <a:path w="3035161" h="460248">
                <a:moveTo>
                  <a:pt x="2527161" y="355473"/>
                </a:moveTo>
                <a:lnTo>
                  <a:pt x="2503031" y="349123"/>
                </a:lnTo>
                <a:lnTo>
                  <a:pt x="2481441" y="338328"/>
                </a:lnTo>
                <a:lnTo>
                  <a:pt x="2463026" y="323088"/>
                </a:lnTo>
                <a:lnTo>
                  <a:pt x="2447786" y="304038"/>
                </a:lnTo>
                <a:lnTo>
                  <a:pt x="2436991" y="281813"/>
                </a:lnTo>
                <a:lnTo>
                  <a:pt x="2430641" y="256413"/>
                </a:lnTo>
                <a:lnTo>
                  <a:pt x="2428736" y="227330"/>
                </a:lnTo>
                <a:lnTo>
                  <a:pt x="2430641" y="198120"/>
                </a:lnTo>
                <a:lnTo>
                  <a:pt x="2436991" y="172720"/>
                </a:lnTo>
                <a:lnTo>
                  <a:pt x="2447786" y="149860"/>
                </a:lnTo>
                <a:lnTo>
                  <a:pt x="2463026" y="130810"/>
                </a:lnTo>
                <a:lnTo>
                  <a:pt x="2553831" y="146685"/>
                </a:lnTo>
                <a:lnTo>
                  <a:pt x="2537321" y="147955"/>
                </a:lnTo>
                <a:lnTo>
                  <a:pt x="2522081" y="151130"/>
                </a:lnTo>
                <a:lnTo>
                  <a:pt x="2509381" y="157480"/>
                </a:lnTo>
                <a:lnTo>
                  <a:pt x="2498586" y="165735"/>
                </a:lnTo>
                <a:lnTo>
                  <a:pt x="2489696" y="177165"/>
                </a:lnTo>
                <a:lnTo>
                  <a:pt x="2483346" y="191770"/>
                </a:lnTo>
                <a:lnTo>
                  <a:pt x="2479536" y="208280"/>
                </a:lnTo>
                <a:lnTo>
                  <a:pt x="2478266" y="227330"/>
                </a:lnTo>
                <a:lnTo>
                  <a:pt x="2479536" y="246253"/>
                </a:lnTo>
                <a:lnTo>
                  <a:pt x="2483346" y="262763"/>
                </a:lnTo>
                <a:lnTo>
                  <a:pt x="2489696" y="276733"/>
                </a:lnTo>
                <a:lnTo>
                  <a:pt x="2498586" y="288163"/>
                </a:lnTo>
                <a:lnTo>
                  <a:pt x="2509381" y="297053"/>
                </a:lnTo>
                <a:lnTo>
                  <a:pt x="2522081" y="302768"/>
                </a:lnTo>
                <a:lnTo>
                  <a:pt x="2537321" y="306578"/>
                </a:lnTo>
                <a:lnTo>
                  <a:pt x="2553831" y="307848"/>
                </a:lnTo>
                <a:lnTo>
                  <a:pt x="2657336" y="307848"/>
                </a:lnTo>
                <a:lnTo>
                  <a:pt x="2645271" y="323088"/>
                </a:lnTo>
                <a:lnTo>
                  <a:pt x="2626221" y="338328"/>
                </a:lnTo>
                <a:lnTo>
                  <a:pt x="2605266" y="349123"/>
                </a:lnTo>
                <a:lnTo>
                  <a:pt x="2581136" y="355473"/>
                </a:lnTo>
                <a:lnTo>
                  <a:pt x="2553831" y="357378"/>
                </a:lnTo>
                <a:close/>
              </a:path>
              <a:path w="3035161" h="460248">
                <a:moveTo>
                  <a:pt x="662268" y="363093"/>
                </a:moveTo>
                <a:lnTo>
                  <a:pt x="652108" y="361823"/>
                </a:lnTo>
                <a:lnTo>
                  <a:pt x="642583" y="359283"/>
                </a:lnTo>
                <a:lnTo>
                  <a:pt x="633058" y="356108"/>
                </a:lnTo>
                <a:lnTo>
                  <a:pt x="624168" y="352933"/>
                </a:lnTo>
                <a:lnTo>
                  <a:pt x="624168" y="296418"/>
                </a:lnTo>
                <a:lnTo>
                  <a:pt x="634328" y="303403"/>
                </a:lnTo>
                <a:lnTo>
                  <a:pt x="646393" y="308483"/>
                </a:lnTo>
                <a:lnTo>
                  <a:pt x="660363" y="311658"/>
                </a:lnTo>
                <a:lnTo>
                  <a:pt x="675603" y="312928"/>
                </a:lnTo>
                <a:lnTo>
                  <a:pt x="692748" y="311658"/>
                </a:lnTo>
                <a:lnTo>
                  <a:pt x="707353" y="307848"/>
                </a:lnTo>
                <a:lnTo>
                  <a:pt x="720688" y="301498"/>
                </a:lnTo>
                <a:lnTo>
                  <a:pt x="731483" y="292608"/>
                </a:lnTo>
                <a:lnTo>
                  <a:pt x="740373" y="281813"/>
                </a:lnTo>
                <a:lnTo>
                  <a:pt x="746723" y="267843"/>
                </a:lnTo>
                <a:lnTo>
                  <a:pt x="750533" y="251333"/>
                </a:lnTo>
                <a:lnTo>
                  <a:pt x="751803" y="231648"/>
                </a:lnTo>
                <a:lnTo>
                  <a:pt x="750533" y="210820"/>
                </a:lnTo>
                <a:lnTo>
                  <a:pt x="746723" y="192405"/>
                </a:lnTo>
                <a:lnTo>
                  <a:pt x="740373" y="177800"/>
                </a:lnTo>
                <a:lnTo>
                  <a:pt x="731483" y="165735"/>
                </a:lnTo>
                <a:lnTo>
                  <a:pt x="720688" y="157480"/>
                </a:lnTo>
                <a:lnTo>
                  <a:pt x="707353" y="151130"/>
                </a:lnTo>
                <a:lnTo>
                  <a:pt x="692748" y="147955"/>
                </a:lnTo>
                <a:lnTo>
                  <a:pt x="675603" y="146685"/>
                </a:lnTo>
                <a:lnTo>
                  <a:pt x="584798" y="130810"/>
                </a:lnTo>
                <a:lnTo>
                  <a:pt x="603213" y="116205"/>
                </a:lnTo>
                <a:lnTo>
                  <a:pt x="624803" y="105410"/>
                </a:lnTo>
                <a:lnTo>
                  <a:pt x="648933" y="99060"/>
                </a:lnTo>
                <a:lnTo>
                  <a:pt x="675603" y="97155"/>
                </a:lnTo>
                <a:lnTo>
                  <a:pt x="702908" y="99060"/>
                </a:lnTo>
                <a:lnTo>
                  <a:pt x="727038" y="105410"/>
                </a:lnTo>
                <a:lnTo>
                  <a:pt x="747993" y="116205"/>
                </a:lnTo>
                <a:lnTo>
                  <a:pt x="766395" y="130810"/>
                </a:lnTo>
                <a:lnTo>
                  <a:pt x="779095" y="146685"/>
                </a:lnTo>
                <a:lnTo>
                  <a:pt x="781635" y="150495"/>
                </a:lnTo>
                <a:lnTo>
                  <a:pt x="792430" y="173355"/>
                </a:lnTo>
                <a:lnTo>
                  <a:pt x="799453" y="200660"/>
                </a:lnTo>
                <a:lnTo>
                  <a:pt x="801358" y="231648"/>
                </a:lnTo>
                <a:lnTo>
                  <a:pt x="800088" y="255778"/>
                </a:lnTo>
                <a:lnTo>
                  <a:pt x="796240" y="277368"/>
                </a:lnTo>
                <a:lnTo>
                  <a:pt x="789255" y="296418"/>
                </a:lnTo>
                <a:lnTo>
                  <a:pt x="780365" y="312928"/>
                </a:lnTo>
                <a:lnTo>
                  <a:pt x="769570" y="326263"/>
                </a:lnTo>
                <a:lnTo>
                  <a:pt x="757505" y="337693"/>
                </a:lnTo>
                <a:lnTo>
                  <a:pt x="743548" y="347218"/>
                </a:lnTo>
                <a:lnTo>
                  <a:pt x="728308" y="354838"/>
                </a:lnTo>
                <a:lnTo>
                  <a:pt x="712433" y="359918"/>
                </a:lnTo>
                <a:lnTo>
                  <a:pt x="695923" y="363093"/>
                </a:lnTo>
                <a:lnTo>
                  <a:pt x="679413" y="364363"/>
                </a:lnTo>
                <a:close/>
              </a:path>
              <a:path w="3035161" h="460248">
                <a:moveTo>
                  <a:pt x="2255381" y="363093"/>
                </a:moveTo>
                <a:lnTo>
                  <a:pt x="2245221" y="361823"/>
                </a:lnTo>
                <a:lnTo>
                  <a:pt x="2235696" y="359283"/>
                </a:lnTo>
                <a:lnTo>
                  <a:pt x="2226171" y="356108"/>
                </a:lnTo>
                <a:lnTo>
                  <a:pt x="2217281" y="352933"/>
                </a:lnTo>
                <a:lnTo>
                  <a:pt x="2217281" y="296418"/>
                </a:lnTo>
                <a:lnTo>
                  <a:pt x="2227441" y="303403"/>
                </a:lnTo>
                <a:lnTo>
                  <a:pt x="2239506" y="308483"/>
                </a:lnTo>
                <a:lnTo>
                  <a:pt x="2253476" y="311658"/>
                </a:lnTo>
                <a:lnTo>
                  <a:pt x="2269351" y="312928"/>
                </a:lnTo>
                <a:lnTo>
                  <a:pt x="2373491" y="312928"/>
                </a:lnTo>
                <a:lnTo>
                  <a:pt x="2363331" y="326263"/>
                </a:lnTo>
                <a:lnTo>
                  <a:pt x="2351266" y="337693"/>
                </a:lnTo>
                <a:lnTo>
                  <a:pt x="2337296" y="347218"/>
                </a:lnTo>
                <a:lnTo>
                  <a:pt x="2321421" y="354838"/>
                </a:lnTo>
                <a:lnTo>
                  <a:pt x="2305546" y="359918"/>
                </a:lnTo>
                <a:lnTo>
                  <a:pt x="2289671" y="363093"/>
                </a:lnTo>
                <a:lnTo>
                  <a:pt x="2272526" y="364363"/>
                </a:lnTo>
                <a:close/>
              </a:path>
              <a:path w="3035161" h="460248">
                <a:moveTo>
                  <a:pt x="549873" y="460248"/>
                </a:moveTo>
                <a:lnTo>
                  <a:pt x="549873" y="222250"/>
                </a:lnTo>
                <a:lnTo>
                  <a:pt x="552413" y="195580"/>
                </a:lnTo>
                <a:lnTo>
                  <a:pt x="558763" y="171450"/>
                </a:lnTo>
                <a:lnTo>
                  <a:pt x="569558" y="149860"/>
                </a:lnTo>
                <a:lnTo>
                  <a:pt x="584798" y="130810"/>
                </a:lnTo>
                <a:lnTo>
                  <a:pt x="675603" y="146685"/>
                </a:lnTo>
                <a:lnTo>
                  <a:pt x="658458" y="147955"/>
                </a:lnTo>
                <a:lnTo>
                  <a:pt x="643853" y="151130"/>
                </a:lnTo>
                <a:lnTo>
                  <a:pt x="631153" y="157480"/>
                </a:lnTo>
                <a:lnTo>
                  <a:pt x="620358" y="165735"/>
                </a:lnTo>
                <a:lnTo>
                  <a:pt x="611468" y="177165"/>
                </a:lnTo>
                <a:lnTo>
                  <a:pt x="605118" y="190500"/>
                </a:lnTo>
                <a:lnTo>
                  <a:pt x="601308" y="205105"/>
                </a:lnTo>
                <a:lnTo>
                  <a:pt x="600038" y="222250"/>
                </a:lnTo>
                <a:lnTo>
                  <a:pt x="600038" y="460248"/>
                </a:lnTo>
                <a:close/>
              </a:path>
              <a:path w="3035161" h="460248">
                <a:moveTo>
                  <a:pt x="2143621" y="460248"/>
                </a:moveTo>
                <a:lnTo>
                  <a:pt x="2143621" y="222250"/>
                </a:lnTo>
                <a:lnTo>
                  <a:pt x="2145526" y="195580"/>
                </a:lnTo>
                <a:lnTo>
                  <a:pt x="2151876" y="171450"/>
                </a:lnTo>
                <a:lnTo>
                  <a:pt x="2162671" y="149860"/>
                </a:lnTo>
                <a:lnTo>
                  <a:pt x="2177911" y="130810"/>
                </a:lnTo>
                <a:lnTo>
                  <a:pt x="2269351" y="146685"/>
                </a:lnTo>
                <a:lnTo>
                  <a:pt x="2252206" y="147955"/>
                </a:lnTo>
                <a:lnTo>
                  <a:pt x="2236966" y="151130"/>
                </a:lnTo>
                <a:lnTo>
                  <a:pt x="2224266" y="157480"/>
                </a:lnTo>
                <a:lnTo>
                  <a:pt x="2213471" y="165735"/>
                </a:lnTo>
                <a:lnTo>
                  <a:pt x="2204581" y="177165"/>
                </a:lnTo>
                <a:lnTo>
                  <a:pt x="2198231" y="190500"/>
                </a:lnTo>
                <a:lnTo>
                  <a:pt x="2194421" y="205105"/>
                </a:lnTo>
                <a:lnTo>
                  <a:pt x="2193151" y="222250"/>
                </a:lnTo>
                <a:lnTo>
                  <a:pt x="2193151" y="460248"/>
                </a:lnTo>
                <a:close/>
              </a:path>
            </a:pathLst>
          </a:custGeom>
          <a:solidFill>
            <a:srgbClr val="228B96"/>
          </a:solidFill>
        </p:spPr>
        <p:txBody>
          <a:bodyPr wrap="square" lIns="0" tIns="0" rIns="0" bIns="0" rtlCol="0">
            <a:noAutofit/>
          </a:bodyPr>
          <a:lstStyle/>
          <a:p>
            <a:endParaRPr/>
          </a:p>
        </p:txBody>
      </p:sp>
      <p:pic>
        <p:nvPicPr>
          <p:cNvPr id="5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 y="3426460"/>
            <a:ext cx="3448812" cy="3316223"/>
          </a:xfrm>
          <a:prstGeom prst="rect">
            <a:avLst/>
          </a:prstGeom>
        </p:spPr>
      </p:pic>
      <p:sp>
        <p:nvSpPr>
          <p:cNvPr id="2" name="object 53"/>
          <p:cNvSpPr/>
          <p:nvPr/>
        </p:nvSpPr>
        <p:spPr>
          <a:xfrm>
            <a:off x="2699" y="3365500"/>
            <a:ext cx="3448812" cy="3452749"/>
          </a:xfrm>
          <a:custGeom>
            <a:avLst/>
            <a:gdLst/>
            <a:ahLst/>
            <a:cxnLst/>
            <a:rect l="l" t="t" r="r" b="b"/>
            <a:pathLst>
              <a:path w="3448812" h="3452749">
                <a:moveTo>
                  <a:pt x="0" y="1726311"/>
                </a:moveTo>
                <a:lnTo>
                  <a:pt x="1724406" y="0"/>
                </a:lnTo>
                <a:lnTo>
                  <a:pt x="1724406" y="71754"/>
                </a:lnTo>
                <a:lnTo>
                  <a:pt x="71768" y="1726311"/>
                </a:lnTo>
                <a:lnTo>
                  <a:pt x="1724406" y="3380981"/>
                </a:lnTo>
                <a:lnTo>
                  <a:pt x="3377057" y="1726311"/>
                </a:lnTo>
                <a:lnTo>
                  <a:pt x="1724406" y="71754"/>
                </a:lnTo>
                <a:lnTo>
                  <a:pt x="1724406" y="0"/>
                </a:lnTo>
                <a:lnTo>
                  <a:pt x="1795526" y="71754"/>
                </a:lnTo>
                <a:lnTo>
                  <a:pt x="3448812" y="1726311"/>
                </a:lnTo>
                <a:lnTo>
                  <a:pt x="1795526" y="3380981"/>
                </a:lnTo>
                <a:lnTo>
                  <a:pt x="1724406" y="3452749"/>
                </a:lnTo>
                <a:close/>
              </a:path>
            </a:pathLst>
          </a:custGeom>
          <a:solidFill>
            <a:srgbClr val="228B96"/>
          </a:solidFill>
        </p:spPr>
        <p:txBody>
          <a:bodyPr wrap="square" lIns="0" tIns="0" rIns="0" bIns="0" rtlCol="0">
            <a:noAutofit/>
          </a:bodyPr>
          <a:lstStyle/>
          <a:p>
            <a:endParaRPr/>
          </a:p>
        </p:txBody>
      </p:sp>
      <p:sp>
        <p:nvSpPr>
          <p:cNvPr id="3" name="text 1"/>
          <p:cNvSpPr txBox="1"/>
          <p:nvPr/>
        </p:nvSpPr>
        <p:spPr>
          <a:xfrm>
            <a:off x="458725" y="7647417"/>
            <a:ext cx="4618894" cy="426271"/>
          </a:xfrm>
          <a:prstGeom prst="rect">
            <a:avLst/>
          </a:prstGeom>
        </p:spPr>
        <p:txBody>
          <a:bodyPr vert="horz" wrap="square" lIns="0" tIns="0" rIns="0" bIns="0" rtlCol="0">
            <a:spAutoFit/>
          </a:bodyPr>
          <a:lstStyle/>
          <a:p>
            <a:pPr marL="0">
              <a:lnSpc>
                <a:spcPct val="100000"/>
              </a:lnSpc>
            </a:pPr>
            <a:r>
              <a:rPr lang="en-US" sz="1400" spc="10" dirty="0">
                <a:solidFill>
                  <a:srgbClr val="231F20"/>
                </a:solidFill>
                <a:latin typeface="Arial"/>
                <a:cs typeface="Arial"/>
              </a:rPr>
              <a:t>As an entity, we </a:t>
            </a:r>
            <a:r>
              <a:rPr sz="1400" spc="10" dirty="0">
                <a:solidFill>
                  <a:srgbClr val="231F20"/>
                </a:solidFill>
                <a:latin typeface="Arial"/>
                <a:cs typeface="Arial"/>
              </a:rPr>
              <a:t>have been an </a:t>
            </a:r>
            <a:r>
              <a:rPr lang="en-US" sz="1400" spc="10" dirty="0">
                <a:solidFill>
                  <a:srgbClr val="231F20"/>
                </a:solidFill>
                <a:latin typeface="Arial"/>
                <a:cs typeface="Arial"/>
              </a:rPr>
              <a:t>establi</a:t>
            </a:r>
            <a:r>
              <a:rPr sz="1400" spc="10" dirty="0">
                <a:solidFill>
                  <a:srgbClr val="231F20"/>
                </a:solidFill>
                <a:latin typeface="Arial"/>
                <a:cs typeface="Arial"/>
              </a:rPr>
              <a:t>shed</a:t>
            </a:r>
            <a:r>
              <a:rPr lang="en-US" sz="1400" spc="10" dirty="0">
                <a:solidFill>
                  <a:srgbClr val="231F20"/>
                </a:solidFill>
                <a:latin typeface="Arial"/>
                <a:cs typeface="Arial"/>
              </a:rPr>
              <a:t> </a:t>
            </a:r>
            <a:r>
              <a:rPr sz="1370" spc="10" dirty="0">
                <a:solidFill>
                  <a:srgbClr val="231F20"/>
                </a:solidFill>
                <a:latin typeface="Arial"/>
                <a:cs typeface="Arial"/>
              </a:rPr>
              <a:t>and popular Import/Export company with an excellent</a:t>
            </a:r>
            <a:endParaRPr sz="1300" dirty="0">
              <a:latin typeface="Arial"/>
              <a:cs typeface="Arial"/>
            </a:endParaRPr>
          </a:p>
        </p:txBody>
      </p:sp>
      <p:sp>
        <p:nvSpPr>
          <p:cNvPr id="4" name="text 1"/>
          <p:cNvSpPr txBox="1"/>
          <p:nvPr/>
        </p:nvSpPr>
        <p:spPr>
          <a:xfrm>
            <a:off x="429419" y="8242300"/>
            <a:ext cx="4475264" cy="426271"/>
          </a:xfrm>
          <a:prstGeom prst="rect">
            <a:avLst/>
          </a:prstGeom>
        </p:spPr>
        <p:txBody>
          <a:bodyPr vert="horz" wrap="none" lIns="0" tIns="0" rIns="0" bIns="0" rtlCol="0">
            <a:spAutoFit/>
          </a:bodyPr>
          <a:lstStyle/>
          <a:p>
            <a:pPr marL="0">
              <a:lnSpc>
                <a:spcPct val="100000"/>
              </a:lnSpc>
            </a:pPr>
            <a:r>
              <a:rPr sz="1370" spc="10" dirty="0">
                <a:solidFill>
                  <a:srgbClr val="231F20"/>
                </a:solidFill>
                <a:latin typeface="Arial"/>
                <a:cs typeface="Arial"/>
              </a:rPr>
              <a:t>We have an excellent staffs who will guide you with </a:t>
            </a:r>
            <a:r>
              <a:rPr lang="en-US" sz="1370" spc="10" dirty="0">
                <a:solidFill>
                  <a:srgbClr val="231F20"/>
                </a:solidFill>
                <a:latin typeface="Arial"/>
                <a:cs typeface="Arial"/>
              </a:rPr>
              <a:t>their</a:t>
            </a:r>
            <a:endParaRPr sz="1300" dirty="0">
              <a:latin typeface="Arial"/>
              <a:cs typeface="Arial"/>
            </a:endParaRPr>
          </a:p>
          <a:p>
            <a:pPr marL="0">
              <a:lnSpc>
                <a:spcPct val="100000"/>
              </a:lnSpc>
            </a:pPr>
            <a:r>
              <a:rPr sz="1400" spc="10" dirty="0">
                <a:solidFill>
                  <a:srgbClr val="231F20"/>
                </a:solidFill>
                <a:latin typeface="Arial"/>
                <a:cs typeface="Arial"/>
              </a:rPr>
              <a:t>be</a:t>
            </a:r>
            <a:r>
              <a:rPr lang="en-US" sz="1400" spc="10" dirty="0">
                <a:solidFill>
                  <a:srgbClr val="231F20"/>
                </a:solidFill>
                <a:latin typeface="Arial"/>
                <a:cs typeface="Arial"/>
              </a:rPr>
              <a:t>st</a:t>
            </a:r>
            <a:r>
              <a:rPr sz="1400" spc="10" dirty="0">
                <a:solidFill>
                  <a:srgbClr val="231F20"/>
                </a:solidFill>
                <a:latin typeface="Arial"/>
                <a:cs typeface="Arial"/>
              </a:rPr>
              <a:t> ideas by keeping in conﬆant touch with your</a:t>
            </a:r>
            <a:endParaRPr sz="1400" dirty="0">
              <a:latin typeface="Arial"/>
              <a:cs typeface="Arial"/>
            </a:endParaRPr>
          </a:p>
        </p:txBody>
      </p:sp>
      <p:sp>
        <p:nvSpPr>
          <p:cNvPr id="5" name="text 1"/>
          <p:cNvSpPr txBox="1"/>
          <p:nvPr/>
        </p:nvSpPr>
        <p:spPr>
          <a:xfrm>
            <a:off x="429419" y="8928100"/>
            <a:ext cx="4448334" cy="426271"/>
          </a:xfrm>
          <a:prstGeom prst="rect">
            <a:avLst/>
          </a:prstGeom>
        </p:spPr>
        <p:txBody>
          <a:bodyPr vert="horz" wrap="none" lIns="0" tIns="0" rIns="0" bIns="0" rtlCol="0">
            <a:spAutoFit/>
          </a:bodyPr>
          <a:lstStyle/>
          <a:p>
            <a:pPr marL="0">
              <a:lnSpc>
                <a:spcPct val="100000"/>
              </a:lnSpc>
            </a:pPr>
            <a:r>
              <a:rPr sz="1400" spc="10" dirty="0">
                <a:solidFill>
                  <a:srgbClr val="231F20"/>
                </a:solidFill>
                <a:latin typeface="Arial"/>
                <a:cs typeface="Arial"/>
              </a:rPr>
              <a:t>Our professional </a:t>
            </a:r>
            <a:r>
              <a:rPr lang="en-US" sz="1400" spc="10" dirty="0">
                <a:solidFill>
                  <a:srgbClr val="231F20"/>
                </a:solidFill>
                <a:latin typeface="Arial"/>
                <a:cs typeface="Arial"/>
              </a:rPr>
              <a:t>st</a:t>
            </a:r>
            <a:r>
              <a:rPr sz="1400" spc="10" dirty="0">
                <a:solidFill>
                  <a:srgbClr val="231F20"/>
                </a:solidFill>
                <a:latin typeface="Arial"/>
                <a:cs typeface="Arial"/>
              </a:rPr>
              <a:t>aff of import/export trade specialiﬆs</a:t>
            </a:r>
            <a:endParaRPr sz="1400" dirty="0">
              <a:latin typeface="Arial"/>
              <a:cs typeface="Arial"/>
            </a:endParaRPr>
          </a:p>
          <a:p>
            <a:pPr marL="0">
              <a:lnSpc>
                <a:spcPct val="100000"/>
              </a:lnSpc>
            </a:pPr>
            <a:r>
              <a:rPr sz="1370" spc="10" dirty="0">
                <a:solidFill>
                  <a:srgbClr val="231F20"/>
                </a:solidFill>
                <a:latin typeface="Arial"/>
                <a:cs typeface="Arial"/>
              </a:rPr>
              <a:t>utilizes their extensive experience to handle all facets</a:t>
            </a:r>
            <a:endParaRPr sz="1300" dirty="0">
              <a:latin typeface="Arial"/>
              <a:cs typeface="Arial"/>
            </a:endParaRPr>
          </a:p>
        </p:txBody>
      </p:sp>
      <p:sp>
        <p:nvSpPr>
          <p:cNvPr id="6" name="Freeform: Shape 5">
            <a:extLst>
              <a:ext uri="{FF2B5EF4-FFF2-40B4-BE49-F238E27FC236}">
                <a16:creationId xmlns:a16="http://schemas.microsoft.com/office/drawing/2014/main" id="{DE668DE5-66EC-C4D2-F3ED-EC25BAAC4FF2}"/>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D6E87F4D-DF09-0DAA-D645-B0BD85012CFC}"/>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6E6CE23-37B0-05FD-E1B2-ABAB03F9A9DD}"/>
              </a:ext>
            </a:extLst>
          </p:cNvPr>
          <p:cNvPicPr>
            <a:picLocks noChangeAspect="1"/>
          </p:cNvPicPr>
          <p:nvPr/>
        </p:nvPicPr>
        <p:blipFill rotWithShape="1">
          <a:blip r:embed="rId4"/>
          <a:srcRect t="1" b="17468"/>
          <a:stretch/>
        </p:blipFill>
        <p:spPr>
          <a:xfrm>
            <a:off x="124619" y="9744415"/>
            <a:ext cx="1638300" cy="9326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 name="object 54"/>
          <p:cNvSpPr/>
          <p:nvPr/>
        </p:nvSpPr>
        <p:spPr>
          <a:xfrm>
            <a:off x="1524" y="0"/>
            <a:ext cx="7557516" cy="10692384"/>
          </a:xfrm>
          <a:custGeom>
            <a:avLst/>
            <a:gdLst/>
            <a:ahLst/>
            <a:cxnLst/>
            <a:rect l="l" t="t" r="r" b="b"/>
            <a:pathLst>
              <a:path w="7557516" h="10692384">
                <a:moveTo>
                  <a:pt x="0" y="10692384"/>
                </a:moveTo>
                <a:lnTo>
                  <a:pt x="0" y="0"/>
                </a:lnTo>
                <a:lnTo>
                  <a:pt x="7557516" y="0"/>
                </a:lnTo>
                <a:lnTo>
                  <a:pt x="7557516" y="10692384"/>
                </a:lnTo>
                <a:close/>
              </a:path>
            </a:pathLst>
          </a:custGeom>
          <a:solidFill>
            <a:srgbClr val="231F20"/>
          </a:solidFill>
        </p:spPr>
        <p:txBody>
          <a:bodyPr wrap="square" lIns="0" tIns="0" rIns="0" bIns="0" rtlCol="0">
            <a:noAutofit/>
          </a:bodyPr>
          <a:lstStyle/>
          <a:p>
            <a:endParaRPr/>
          </a:p>
        </p:txBody>
      </p:sp>
      <p:sp>
        <p:nvSpPr>
          <p:cNvPr id="55" name="object 55"/>
          <p:cNvSpPr/>
          <p:nvPr/>
        </p:nvSpPr>
        <p:spPr>
          <a:xfrm>
            <a:off x="0" y="0"/>
            <a:ext cx="7558405" cy="10692384"/>
          </a:xfrm>
          <a:custGeom>
            <a:avLst/>
            <a:gdLst/>
            <a:ahLst/>
            <a:cxnLst/>
            <a:rect l="l" t="t" r="r" b="b"/>
            <a:pathLst>
              <a:path w="7558405" h="10692384">
                <a:moveTo>
                  <a:pt x="0" y="10692384"/>
                </a:moveTo>
                <a:lnTo>
                  <a:pt x="0" y="0"/>
                </a:lnTo>
                <a:lnTo>
                  <a:pt x="34912" y="0"/>
                </a:lnTo>
                <a:lnTo>
                  <a:pt x="34912" y="10692384"/>
                </a:lnTo>
                <a:close/>
              </a:path>
              <a:path w="7558405" h="10692384">
                <a:moveTo>
                  <a:pt x="67297" y="10692384"/>
                </a:moveTo>
                <a:lnTo>
                  <a:pt x="67297" y="0"/>
                </a:lnTo>
                <a:lnTo>
                  <a:pt x="102857" y="0"/>
                </a:lnTo>
                <a:lnTo>
                  <a:pt x="102857" y="10692384"/>
                </a:lnTo>
                <a:close/>
              </a:path>
              <a:path w="7558405" h="10692384">
                <a:moveTo>
                  <a:pt x="135242" y="10692384"/>
                </a:moveTo>
                <a:lnTo>
                  <a:pt x="135242" y="0"/>
                </a:lnTo>
                <a:lnTo>
                  <a:pt x="170802" y="0"/>
                </a:lnTo>
                <a:lnTo>
                  <a:pt x="170802" y="10692384"/>
                </a:lnTo>
                <a:close/>
              </a:path>
              <a:path w="7558405" h="10692384">
                <a:moveTo>
                  <a:pt x="203175" y="10692384"/>
                </a:moveTo>
                <a:lnTo>
                  <a:pt x="203175" y="0"/>
                </a:lnTo>
                <a:lnTo>
                  <a:pt x="238735" y="0"/>
                </a:lnTo>
                <a:lnTo>
                  <a:pt x="238735" y="10692384"/>
                </a:lnTo>
                <a:close/>
              </a:path>
              <a:path w="7558405" h="10692384">
                <a:moveTo>
                  <a:pt x="271120" y="10692384"/>
                </a:moveTo>
                <a:lnTo>
                  <a:pt x="271120" y="0"/>
                </a:lnTo>
                <a:lnTo>
                  <a:pt x="306045" y="0"/>
                </a:lnTo>
                <a:lnTo>
                  <a:pt x="306045" y="10692384"/>
                </a:lnTo>
                <a:close/>
              </a:path>
              <a:path w="7558405" h="10692384">
                <a:moveTo>
                  <a:pt x="338430" y="10692384"/>
                </a:moveTo>
                <a:lnTo>
                  <a:pt x="338430" y="0"/>
                </a:lnTo>
                <a:lnTo>
                  <a:pt x="373990" y="0"/>
                </a:lnTo>
                <a:lnTo>
                  <a:pt x="373990" y="10692384"/>
                </a:lnTo>
                <a:close/>
              </a:path>
              <a:path w="7558405" h="10692384">
                <a:moveTo>
                  <a:pt x="406362" y="10692384"/>
                </a:moveTo>
                <a:lnTo>
                  <a:pt x="406362" y="0"/>
                </a:lnTo>
                <a:lnTo>
                  <a:pt x="441935" y="0"/>
                </a:lnTo>
                <a:lnTo>
                  <a:pt x="441935" y="10692384"/>
                </a:lnTo>
                <a:close/>
              </a:path>
              <a:path w="7558405" h="10692384">
                <a:moveTo>
                  <a:pt x="474307" y="10692384"/>
                </a:moveTo>
                <a:lnTo>
                  <a:pt x="474307" y="0"/>
                </a:lnTo>
                <a:lnTo>
                  <a:pt x="509867" y="0"/>
                </a:lnTo>
                <a:lnTo>
                  <a:pt x="509867" y="10692384"/>
                </a:lnTo>
                <a:close/>
              </a:path>
              <a:path w="7558405" h="10692384">
                <a:moveTo>
                  <a:pt x="542239" y="10692384"/>
                </a:moveTo>
                <a:lnTo>
                  <a:pt x="542239" y="0"/>
                </a:lnTo>
                <a:lnTo>
                  <a:pt x="577152" y="0"/>
                </a:lnTo>
                <a:lnTo>
                  <a:pt x="577152" y="10692384"/>
                </a:lnTo>
                <a:close/>
              </a:path>
              <a:path w="7558405" h="10692384">
                <a:moveTo>
                  <a:pt x="609549" y="10692384"/>
                </a:moveTo>
                <a:lnTo>
                  <a:pt x="609549" y="0"/>
                </a:lnTo>
                <a:lnTo>
                  <a:pt x="645097" y="0"/>
                </a:lnTo>
                <a:lnTo>
                  <a:pt x="645097" y="10692384"/>
                </a:lnTo>
                <a:close/>
              </a:path>
              <a:path w="7558405" h="10692384">
                <a:moveTo>
                  <a:pt x="677507" y="10692384"/>
                </a:moveTo>
                <a:lnTo>
                  <a:pt x="677507" y="0"/>
                </a:lnTo>
                <a:lnTo>
                  <a:pt x="713042" y="0"/>
                </a:lnTo>
                <a:lnTo>
                  <a:pt x="713042" y="10692384"/>
                </a:lnTo>
                <a:close/>
              </a:path>
              <a:path w="7558405" h="10692384">
                <a:moveTo>
                  <a:pt x="745427" y="10692384"/>
                </a:moveTo>
                <a:lnTo>
                  <a:pt x="745427" y="0"/>
                </a:lnTo>
                <a:lnTo>
                  <a:pt x="780339" y="0"/>
                </a:lnTo>
                <a:lnTo>
                  <a:pt x="780339" y="10692384"/>
                </a:lnTo>
                <a:close/>
              </a:path>
              <a:path w="7558405" h="10692384">
                <a:moveTo>
                  <a:pt x="812737" y="10692384"/>
                </a:moveTo>
                <a:lnTo>
                  <a:pt x="812737" y="0"/>
                </a:lnTo>
                <a:lnTo>
                  <a:pt x="848284" y="0"/>
                </a:lnTo>
                <a:lnTo>
                  <a:pt x="848284" y="10692384"/>
                </a:lnTo>
                <a:close/>
              </a:path>
              <a:path w="7558405" h="10692384">
                <a:moveTo>
                  <a:pt x="880669" y="10692384"/>
                </a:moveTo>
                <a:lnTo>
                  <a:pt x="880669" y="0"/>
                </a:lnTo>
                <a:lnTo>
                  <a:pt x="916229" y="0"/>
                </a:lnTo>
                <a:lnTo>
                  <a:pt x="916229" y="10692384"/>
                </a:lnTo>
                <a:close/>
              </a:path>
              <a:path w="7558405" h="10692384">
                <a:moveTo>
                  <a:pt x="948614" y="10692384"/>
                </a:moveTo>
                <a:lnTo>
                  <a:pt x="948614" y="0"/>
                </a:lnTo>
                <a:lnTo>
                  <a:pt x="984161" y="0"/>
                </a:lnTo>
                <a:lnTo>
                  <a:pt x="984161" y="10692384"/>
                </a:lnTo>
                <a:close/>
              </a:path>
              <a:path w="7558405" h="10692384">
                <a:moveTo>
                  <a:pt x="1016533" y="10692384"/>
                </a:moveTo>
                <a:lnTo>
                  <a:pt x="1016533" y="0"/>
                </a:lnTo>
                <a:lnTo>
                  <a:pt x="1051458" y="0"/>
                </a:lnTo>
                <a:lnTo>
                  <a:pt x="1051458" y="10692384"/>
                </a:lnTo>
                <a:close/>
              </a:path>
              <a:path w="7558405" h="10692384">
                <a:moveTo>
                  <a:pt x="1083856" y="10692384"/>
                </a:moveTo>
                <a:lnTo>
                  <a:pt x="1083856" y="0"/>
                </a:lnTo>
                <a:lnTo>
                  <a:pt x="1119416" y="0"/>
                </a:lnTo>
                <a:lnTo>
                  <a:pt x="1119416" y="10692384"/>
                </a:lnTo>
                <a:close/>
              </a:path>
              <a:path w="7558405" h="10692384">
                <a:moveTo>
                  <a:pt x="1151788" y="10692384"/>
                </a:moveTo>
                <a:lnTo>
                  <a:pt x="1151788" y="0"/>
                </a:lnTo>
                <a:lnTo>
                  <a:pt x="1187349" y="0"/>
                </a:lnTo>
                <a:lnTo>
                  <a:pt x="1187349" y="10692384"/>
                </a:lnTo>
                <a:close/>
              </a:path>
              <a:path w="7558405" h="10692384">
                <a:moveTo>
                  <a:pt x="1219733" y="10692384"/>
                </a:moveTo>
                <a:lnTo>
                  <a:pt x="1219733" y="0"/>
                </a:lnTo>
                <a:lnTo>
                  <a:pt x="1255306" y="0"/>
                </a:lnTo>
                <a:lnTo>
                  <a:pt x="1255306" y="10692384"/>
                </a:lnTo>
                <a:close/>
              </a:path>
              <a:path w="7558405" h="10692384">
                <a:moveTo>
                  <a:pt x="1287653" y="10692384"/>
                </a:moveTo>
                <a:lnTo>
                  <a:pt x="1287653" y="0"/>
                </a:lnTo>
                <a:lnTo>
                  <a:pt x="1322578" y="0"/>
                </a:lnTo>
                <a:lnTo>
                  <a:pt x="1322578" y="10692384"/>
                </a:lnTo>
                <a:close/>
              </a:path>
              <a:path w="7558405" h="10692384">
                <a:moveTo>
                  <a:pt x="1354976" y="10692384"/>
                </a:moveTo>
                <a:lnTo>
                  <a:pt x="1354976" y="0"/>
                </a:lnTo>
                <a:lnTo>
                  <a:pt x="1390523" y="0"/>
                </a:lnTo>
                <a:lnTo>
                  <a:pt x="1390523" y="10692384"/>
                </a:lnTo>
                <a:close/>
              </a:path>
              <a:path w="7558405" h="10692384">
                <a:moveTo>
                  <a:pt x="1422908" y="10692384"/>
                </a:moveTo>
                <a:lnTo>
                  <a:pt x="1422908" y="0"/>
                </a:lnTo>
                <a:lnTo>
                  <a:pt x="1458481" y="0"/>
                </a:lnTo>
                <a:lnTo>
                  <a:pt x="1458481" y="10692384"/>
                </a:lnTo>
                <a:close/>
              </a:path>
              <a:path w="7558405" h="10692384">
                <a:moveTo>
                  <a:pt x="1490866" y="10692384"/>
                </a:moveTo>
                <a:lnTo>
                  <a:pt x="1490866" y="0"/>
                </a:lnTo>
                <a:lnTo>
                  <a:pt x="1526426" y="0"/>
                </a:lnTo>
                <a:lnTo>
                  <a:pt x="1526426" y="10692384"/>
                </a:lnTo>
                <a:close/>
              </a:path>
              <a:path w="7558405" h="10692384">
                <a:moveTo>
                  <a:pt x="1558798" y="10692384"/>
                </a:moveTo>
                <a:lnTo>
                  <a:pt x="1558798" y="0"/>
                </a:lnTo>
                <a:lnTo>
                  <a:pt x="1593723" y="0"/>
                </a:lnTo>
                <a:lnTo>
                  <a:pt x="1593723" y="10692384"/>
                </a:lnTo>
                <a:close/>
              </a:path>
              <a:path w="7558405" h="10692384">
                <a:moveTo>
                  <a:pt x="1626095" y="10692384"/>
                </a:moveTo>
                <a:lnTo>
                  <a:pt x="1626095" y="0"/>
                </a:lnTo>
                <a:lnTo>
                  <a:pt x="1661668" y="0"/>
                </a:lnTo>
                <a:lnTo>
                  <a:pt x="1661668" y="10692384"/>
                </a:lnTo>
                <a:close/>
              </a:path>
              <a:path w="7558405" h="10692384">
                <a:moveTo>
                  <a:pt x="1694053" y="10692384"/>
                </a:moveTo>
                <a:lnTo>
                  <a:pt x="1694053" y="0"/>
                </a:lnTo>
                <a:lnTo>
                  <a:pt x="1729613" y="0"/>
                </a:lnTo>
                <a:lnTo>
                  <a:pt x="1729613" y="10692384"/>
                </a:lnTo>
                <a:close/>
              </a:path>
              <a:path w="7558405" h="10692384">
                <a:moveTo>
                  <a:pt x="1761998" y="10692384"/>
                </a:moveTo>
                <a:lnTo>
                  <a:pt x="1761998" y="0"/>
                </a:lnTo>
                <a:lnTo>
                  <a:pt x="1797558" y="0"/>
                </a:lnTo>
                <a:lnTo>
                  <a:pt x="1797558" y="10692384"/>
                </a:lnTo>
                <a:close/>
              </a:path>
              <a:path w="7558405" h="10692384">
                <a:moveTo>
                  <a:pt x="1829956" y="10692384"/>
                </a:moveTo>
                <a:lnTo>
                  <a:pt x="1829956" y="0"/>
                </a:lnTo>
                <a:lnTo>
                  <a:pt x="1864868" y="0"/>
                </a:lnTo>
                <a:lnTo>
                  <a:pt x="1864868" y="10692384"/>
                </a:lnTo>
                <a:close/>
              </a:path>
              <a:path w="7558405" h="10692384">
                <a:moveTo>
                  <a:pt x="1897253" y="10692384"/>
                </a:moveTo>
                <a:lnTo>
                  <a:pt x="1897253" y="0"/>
                </a:lnTo>
                <a:lnTo>
                  <a:pt x="1932813" y="0"/>
                </a:lnTo>
                <a:lnTo>
                  <a:pt x="1932813" y="10692384"/>
                </a:lnTo>
                <a:close/>
              </a:path>
              <a:path w="7558405" h="10692384">
                <a:moveTo>
                  <a:pt x="1965198" y="10692384"/>
                </a:moveTo>
                <a:lnTo>
                  <a:pt x="1965198" y="0"/>
                </a:lnTo>
                <a:lnTo>
                  <a:pt x="2000758" y="0"/>
                </a:lnTo>
                <a:lnTo>
                  <a:pt x="2000758" y="10692384"/>
                </a:lnTo>
                <a:close/>
              </a:path>
              <a:path w="7558405" h="10692384">
                <a:moveTo>
                  <a:pt x="2033143" y="10692384"/>
                </a:moveTo>
                <a:lnTo>
                  <a:pt x="2033143" y="0"/>
                </a:lnTo>
                <a:lnTo>
                  <a:pt x="2068703" y="0"/>
                </a:lnTo>
                <a:lnTo>
                  <a:pt x="2068703" y="10692384"/>
                </a:lnTo>
                <a:close/>
              </a:path>
              <a:path w="7558405" h="10692384">
                <a:moveTo>
                  <a:pt x="2101088" y="10692384"/>
                </a:moveTo>
                <a:lnTo>
                  <a:pt x="2101088" y="0"/>
                </a:lnTo>
                <a:lnTo>
                  <a:pt x="2136013" y="0"/>
                </a:lnTo>
                <a:lnTo>
                  <a:pt x="2136013" y="10692384"/>
                </a:lnTo>
                <a:close/>
              </a:path>
              <a:path w="7558405" h="10692384">
                <a:moveTo>
                  <a:pt x="2168398" y="10692384"/>
                </a:moveTo>
                <a:lnTo>
                  <a:pt x="2168398" y="0"/>
                </a:lnTo>
                <a:lnTo>
                  <a:pt x="2203958" y="0"/>
                </a:lnTo>
                <a:lnTo>
                  <a:pt x="2203958" y="10692384"/>
                </a:lnTo>
                <a:close/>
              </a:path>
              <a:path w="7558405" h="10692384">
                <a:moveTo>
                  <a:pt x="2236343" y="10692384"/>
                </a:moveTo>
                <a:lnTo>
                  <a:pt x="2236343" y="0"/>
                </a:lnTo>
                <a:lnTo>
                  <a:pt x="2271776" y="0"/>
                </a:lnTo>
                <a:lnTo>
                  <a:pt x="2271776" y="10692384"/>
                </a:lnTo>
                <a:close/>
              </a:path>
              <a:path w="7558405" h="10692384">
                <a:moveTo>
                  <a:pt x="2304161" y="10692384"/>
                </a:moveTo>
                <a:lnTo>
                  <a:pt x="2304161" y="0"/>
                </a:lnTo>
                <a:lnTo>
                  <a:pt x="2339721" y="0"/>
                </a:lnTo>
                <a:lnTo>
                  <a:pt x="2339721" y="10692384"/>
                </a:lnTo>
                <a:close/>
              </a:path>
              <a:path w="7558405" h="10692384">
                <a:moveTo>
                  <a:pt x="2372106" y="10692384"/>
                </a:moveTo>
                <a:lnTo>
                  <a:pt x="2372106" y="0"/>
                </a:lnTo>
                <a:lnTo>
                  <a:pt x="2407031" y="0"/>
                </a:lnTo>
                <a:lnTo>
                  <a:pt x="2407031" y="10692384"/>
                </a:lnTo>
                <a:close/>
              </a:path>
              <a:path w="7558405" h="10692384">
                <a:moveTo>
                  <a:pt x="2439416" y="10692384"/>
                </a:moveTo>
                <a:lnTo>
                  <a:pt x="2439416" y="0"/>
                </a:lnTo>
                <a:lnTo>
                  <a:pt x="2474989" y="0"/>
                </a:lnTo>
                <a:lnTo>
                  <a:pt x="2474989" y="10692384"/>
                </a:lnTo>
                <a:close/>
              </a:path>
              <a:path w="7558405" h="10692384">
                <a:moveTo>
                  <a:pt x="2507361" y="10692384"/>
                </a:moveTo>
                <a:lnTo>
                  <a:pt x="2507361" y="0"/>
                </a:lnTo>
                <a:lnTo>
                  <a:pt x="2542921" y="0"/>
                </a:lnTo>
                <a:lnTo>
                  <a:pt x="2542921" y="10692384"/>
                </a:lnTo>
                <a:close/>
              </a:path>
              <a:path w="7558405" h="10692384">
                <a:moveTo>
                  <a:pt x="2575306" y="10692384"/>
                </a:moveTo>
                <a:lnTo>
                  <a:pt x="2575306" y="0"/>
                </a:lnTo>
                <a:lnTo>
                  <a:pt x="2610866" y="0"/>
                </a:lnTo>
                <a:lnTo>
                  <a:pt x="2610866" y="10692384"/>
                </a:lnTo>
                <a:close/>
              </a:path>
              <a:path w="7558405" h="10692384">
                <a:moveTo>
                  <a:pt x="2643251" y="10692384"/>
                </a:moveTo>
                <a:lnTo>
                  <a:pt x="2643251" y="0"/>
                </a:lnTo>
                <a:lnTo>
                  <a:pt x="2678176" y="0"/>
                </a:lnTo>
                <a:lnTo>
                  <a:pt x="2678176" y="10692384"/>
                </a:lnTo>
                <a:close/>
              </a:path>
              <a:path w="7558405" h="10692384">
                <a:moveTo>
                  <a:pt x="2710561" y="10692384"/>
                </a:moveTo>
                <a:lnTo>
                  <a:pt x="2710561" y="0"/>
                </a:lnTo>
                <a:lnTo>
                  <a:pt x="2746121" y="0"/>
                </a:lnTo>
                <a:lnTo>
                  <a:pt x="2746121" y="10692384"/>
                </a:lnTo>
                <a:close/>
              </a:path>
              <a:path w="7558405" h="10692384">
                <a:moveTo>
                  <a:pt x="2778506" y="10692384"/>
                </a:moveTo>
                <a:lnTo>
                  <a:pt x="2778506" y="0"/>
                </a:lnTo>
                <a:lnTo>
                  <a:pt x="2814066" y="0"/>
                </a:lnTo>
                <a:lnTo>
                  <a:pt x="2814066" y="10692384"/>
                </a:lnTo>
                <a:close/>
              </a:path>
              <a:path w="7558405" h="10692384">
                <a:moveTo>
                  <a:pt x="2846464" y="10692384"/>
                </a:moveTo>
                <a:lnTo>
                  <a:pt x="2846464" y="0"/>
                </a:lnTo>
                <a:lnTo>
                  <a:pt x="2882024" y="0"/>
                </a:lnTo>
                <a:lnTo>
                  <a:pt x="2882024" y="10692384"/>
                </a:lnTo>
                <a:close/>
              </a:path>
              <a:path w="7558405" h="10692384">
                <a:moveTo>
                  <a:pt x="2914396" y="10692384"/>
                </a:moveTo>
                <a:lnTo>
                  <a:pt x="2914396" y="0"/>
                </a:lnTo>
                <a:lnTo>
                  <a:pt x="2949308" y="0"/>
                </a:lnTo>
                <a:lnTo>
                  <a:pt x="2949308" y="10692384"/>
                </a:lnTo>
                <a:close/>
              </a:path>
              <a:path w="7558405" h="10692384">
                <a:moveTo>
                  <a:pt x="2981706" y="10692384"/>
                </a:moveTo>
                <a:lnTo>
                  <a:pt x="2981706" y="0"/>
                </a:lnTo>
                <a:lnTo>
                  <a:pt x="3017253" y="0"/>
                </a:lnTo>
                <a:lnTo>
                  <a:pt x="3017253" y="10692384"/>
                </a:lnTo>
                <a:close/>
              </a:path>
              <a:path w="7558405" h="10692384">
                <a:moveTo>
                  <a:pt x="3049664" y="10692384"/>
                </a:moveTo>
                <a:lnTo>
                  <a:pt x="3049664" y="0"/>
                </a:lnTo>
                <a:lnTo>
                  <a:pt x="3085224" y="0"/>
                </a:lnTo>
                <a:lnTo>
                  <a:pt x="3085224" y="10692384"/>
                </a:lnTo>
                <a:close/>
              </a:path>
              <a:path w="7558405" h="10692384">
                <a:moveTo>
                  <a:pt x="3117596" y="10692384"/>
                </a:moveTo>
                <a:lnTo>
                  <a:pt x="3117596" y="0"/>
                </a:lnTo>
                <a:lnTo>
                  <a:pt x="3153156" y="0"/>
                </a:lnTo>
                <a:lnTo>
                  <a:pt x="3153156" y="10692384"/>
                </a:lnTo>
                <a:close/>
              </a:path>
              <a:path w="7558405" h="10692384">
                <a:moveTo>
                  <a:pt x="3185541" y="10692384"/>
                </a:moveTo>
                <a:lnTo>
                  <a:pt x="3185541" y="0"/>
                </a:lnTo>
                <a:lnTo>
                  <a:pt x="3220453" y="0"/>
                </a:lnTo>
                <a:lnTo>
                  <a:pt x="3220453" y="10692384"/>
                </a:lnTo>
                <a:close/>
              </a:path>
              <a:path w="7558405" h="10692384">
                <a:moveTo>
                  <a:pt x="3252851" y="10692384"/>
                </a:moveTo>
                <a:lnTo>
                  <a:pt x="3252851" y="0"/>
                </a:lnTo>
                <a:lnTo>
                  <a:pt x="3288411" y="0"/>
                </a:lnTo>
                <a:lnTo>
                  <a:pt x="3288411" y="10692384"/>
                </a:lnTo>
                <a:close/>
              </a:path>
              <a:path w="7558405" h="10692384">
                <a:moveTo>
                  <a:pt x="3320796" y="10692384"/>
                </a:moveTo>
                <a:lnTo>
                  <a:pt x="3320796" y="0"/>
                </a:lnTo>
                <a:lnTo>
                  <a:pt x="3356356" y="0"/>
                </a:lnTo>
                <a:lnTo>
                  <a:pt x="3356356" y="10692384"/>
                </a:lnTo>
                <a:close/>
              </a:path>
              <a:path w="7558405" h="10692384">
                <a:moveTo>
                  <a:pt x="3388729" y="10692384"/>
                </a:moveTo>
                <a:lnTo>
                  <a:pt x="3388729" y="0"/>
                </a:lnTo>
                <a:lnTo>
                  <a:pt x="3424301" y="0"/>
                </a:lnTo>
                <a:lnTo>
                  <a:pt x="3424301" y="10692384"/>
                </a:lnTo>
                <a:close/>
              </a:path>
              <a:path w="7558405" h="10692384">
                <a:moveTo>
                  <a:pt x="3456699" y="10692384"/>
                </a:moveTo>
                <a:lnTo>
                  <a:pt x="3456699" y="0"/>
                </a:lnTo>
                <a:lnTo>
                  <a:pt x="3491624" y="0"/>
                </a:lnTo>
                <a:lnTo>
                  <a:pt x="3491624" y="10692384"/>
                </a:lnTo>
                <a:close/>
              </a:path>
              <a:path w="7558405" h="10692384">
                <a:moveTo>
                  <a:pt x="3523996" y="10692384"/>
                </a:moveTo>
                <a:lnTo>
                  <a:pt x="3523996" y="0"/>
                </a:lnTo>
                <a:lnTo>
                  <a:pt x="3559556" y="0"/>
                </a:lnTo>
                <a:lnTo>
                  <a:pt x="3559556" y="10692384"/>
                </a:lnTo>
                <a:close/>
              </a:path>
              <a:path w="7558405" h="10692384">
                <a:moveTo>
                  <a:pt x="3591929" y="10692384"/>
                </a:moveTo>
                <a:lnTo>
                  <a:pt x="3591929" y="0"/>
                </a:lnTo>
                <a:lnTo>
                  <a:pt x="3627501" y="0"/>
                </a:lnTo>
                <a:lnTo>
                  <a:pt x="3627501" y="10692384"/>
                </a:lnTo>
                <a:close/>
              </a:path>
              <a:path w="7558405" h="10692384">
                <a:moveTo>
                  <a:pt x="3659886" y="10692384"/>
                </a:moveTo>
                <a:lnTo>
                  <a:pt x="3659886" y="0"/>
                </a:lnTo>
                <a:lnTo>
                  <a:pt x="3694811" y="0"/>
                </a:lnTo>
                <a:lnTo>
                  <a:pt x="3694811" y="10692384"/>
                </a:lnTo>
                <a:close/>
              </a:path>
              <a:path w="7558405" h="10692384">
                <a:moveTo>
                  <a:pt x="3727196" y="10692384"/>
                </a:moveTo>
                <a:lnTo>
                  <a:pt x="3727196" y="0"/>
                </a:lnTo>
                <a:lnTo>
                  <a:pt x="3762756" y="0"/>
                </a:lnTo>
                <a:lnTo>
                  <a:pt x="3762756" y="10692384"/>
                </a:lnTo>
                <a:close/>
              </a:path>
              <a:path w="7558405" h="10692384">
                <a:moveTo>
                  <a:pt x="3795014" y="10692384"/>
                </a:moveTo>
                <a:lnTo>
                  <a:pt x="3795014" y="0"/>
                </a:lnTo>
                <a:lnTo>
                  <a:pt x="3830574" y="0"/>
                </a:lnTo>
                <a:lnTo>
                  <a:pt x="3830574" y="10692384"/>
                </a:lnTo>
                <a:close/>
              </a:path>
              <a:path w="7558405" h="10692384">
                <a:moveTo>
                  <a:pt x="3862947" y="10692384"/>
                </a:moveTo>
                <a:lnTo>
                  <a:pt x="3862947" y="0"/>
                </a:lnTo>
                <a:lnTo>
                  <a:pt x="3898519" y="0"/>
                </a:lnTo>
                <a:lnTo>
                  <a:pt x="3898519" y="10692384"/>
                </a:lnTo>
                <a:close/>
              </a:path>
              <a:path w="7558405" h="10692384">
                <a:moveTo>
                  <a:pt x="3930904" y="10692384"/>
                </a:moveTo>
                <a:lnTo>
                  <a:pt x="3930904" y="0"/>
                </a:lnTo>
                <a:lnTo>
                  <a:pt x="3965829" y="0"/>
                </a:lnTo>
                <a:lnTo>
                  <a:pt x="3965829" y="10692384"/>
                </a:lnTo>
                <a:close/>
              </a:path>
              <a:path w="7558405" h="10692384">
                <a:moveTo>
                  <a:pt x="3998214" y="10692384"/>
                </a:moveTo>
                <a:lnTo>
                  <a:pt x="3998214" y="0"/>
                </a:lnTo>
                <a:lnTo>
                  <a:pt x="4033774" y="0"/>
                </a:lnTo>
                <a:lnTo>
                  <a:pt x="4033774" y="10692384"/>
                </a:lnTo>
                <a:close/>
              </a:path>
              <a:path w="7558405" h="10692384">
                <a:moveTo>
                  <a:pt x="4066159" y="10692384"/>
                </a:moveTo>
                <a:lnTo>
                  <a:pt x="4066159" y="0"/>
                </a:lnTo>
                <a:lnTo>
                  <a:pt x="4101732" y="0"/>
                </a:lnTo>
                <a:lnTo>
                  <a:pt x="4101732" y="10692384"/>
                </a:lnTo>
                <a:close/>
              </a:path>
              <a:path w="7558405" h="10692384">
                <a:moveTo>
                  <a:pt x="4134104" y="10692384"/>
                </a:moveTo>
                <a:lnTo>
                  <a:pt x="4134104" y="0"/>
                </a:lnTo>
                <a:lnTo>
                  <a:pt x="4169664" y="0"/>
                </a:lnTo>
                <a:lnTo>
                  <a:pt x="4169664" y="10692384"/>
                </a:lnTo>
                <a:close/>
              </a:path>
              <a:path w="7558405" h="10692384">
                <a:moveTo>
                  <a:pt x="4202049" y="10692384"/>
                </a:moveTo>
                <a:lnTo>
                  <a:pt x="4202049" y="0"/>
                </a:lnTo>
                <a:lnTo>
                  <a:pt x="4236974" y="0"/>
                </a:lnTo>
                <a:lnTo>
                  <a:pt x="4236974" y="10692384"/>
                </a:lnTo>
                <a:close/>
              </a:path>
              <a:path w="7558405" h="10692384">
                <a:moveTo>
                  <a:pt x="4269359" y="10692384"/>
                </a:moveTo>
                <a:lnTo>
                  <a:pt x="4269359" y="0"/>
                </a:lnTo>
                <a:lnTo>
                  <a:pt x="4304932" y="0"/>
                </a:lnTo>
                <a:lnTo>
                  <a:pt x="4304932" y="10692384"/>
                </a:lnTo>
                <a:close/>
              </a:path>
              <a:path w="7558405" h="10692384">
                <a:moveTo>
                  <a:pt x="4337304" y="10692384"/>
                </a:moveTo>
                <a:lnTo>
                  <a:pt x="4337304" y="0"/>
                </a:lnTo>
                <a:lnTo>
                  <a:pt x="4372864" y="0"/>
                </a:lnTo>
                <a:lnTo>
                  <a:pt x="4372864" y="10692384"/>
                </a:lnTo>
                <a:close/>
              </a:path>
              <a:path w="7558405" h="10692384">
                <a:moveTo>
                  <a:pt x="4405249" y="10692384"/>
                </a:moveTo>
                <a:lnTo>
                  <a:pt x="4405249" y="0"/>
                </a:lnTo>
                <a:lnTo>
                  <a:pt x="4440809" y="0"/>
                </a:lnTo>
                <a:lnTo>
                  <a:pt x="4440809" y="10692384"/>
                </a:lnTo>
                <a:close/>
              </a:path>
              <a:path w="7558405" h="10692384">
                <a:moveTo>
                  <a:pt x="4473194" y="10692384"/>
                </a:moveTo>
                <a:lnTo>
                  <a:pt x="4473194" y="0"/>
                </a:lnTo>
                <a:lnTo>
                  <a:pt x="4508106" y="0"/>
                </a:lnTo>
                <a:lnTo>
                  <a:pt x="4508106" y="10692384"/>
                </a:lnTo>
                <a:close/>
              </a:path>
              <a:path w="7558405" h="10692384">
                <a:moveTo>
                  <a:pt x="4540517" y="10692384"/>
                </a:moveTo>
                <a:lnTo>
                  <a:pt x="4540517" y="0"/>
                </a:lnTo>
                <a:lnTo>
                  <a:pt x="4576064" y="0"/>
                </a:lnTo>
                <a:lnTo>
                  <a:pt x="4576064" y="10692384"/>
                </a:lnTo>
                <a:close/>
              </a:path>
              <a:path w="7558405" h="10692384">
                <a:moveTo>
                  <a:pt x="7387590" y="10692384"/>
                </a:moveTo>
                <a:lnTo>
                  <a:pt x="7387590" y="0"/>
                </a:lnTo>
                <a:lnTo>
                  <a:pt x="7422515" y="0"/>
                </a:lnTo>
                <a:lnTo>
                  <a:pt x="7422515" y="10692384"/>
                </a:lnTo>
                <a:close/>
              </a:path>
              <a:path w="7558405" h="10692384">
                <a:moveTo>
                  <a:pt x="7454900" y="10692384"/>
                </a:moveTo>
                <a:lnTo>
                  <a:pt x="7454900" y="0"/>
                </a:lnTo>
                <a:lnTo>
                  <a:pt x="7490473" y="0"/>
                </a:lnTo>
                <a:lnTo>
                  <a:pt x="7490473" y="10692384"/>
                </a:lnTo>
                <a:close/>
              </a:path>
              <a:path w="7558405" h="10692384">
                <a:moveTo>
                  <a:pt x="7522845" y="10692384"/>
                </a:moveTo>
                <a:lnTo>
                  <a:pt x="7522845" y="0"/>
                </a:lnTo>
                <a:lnTo>
                  <a:pt x="7558405" y="0"/>
                </a:lnTo>
                <a:lnTo>
                  <a:pt x="7558405" y="10692384"/>
                </a:lnTo>
                <a:close/>
              </a:path>
            </a:pathLst>
          </a:custGeom>
          <a:solidFill>
            <a:srgbClr val="404041"/>
          </a:solidFill>
        </p:spPr>
        <p:txBody>
          <a:bodyPr wrap="square" lIns="0" tIns="0" rIns="0" bIns="0" rtlCol="0">
            <a:noAutofit/>
          </a:bodyPr>
          <a:lstStyle/>
          <a:p>
            <a:endParaRPr/>
          </a:p>
        </p:txBody>
      </p:sp>
      <p:sp>
        <p:nvSpPr>
          <p:cNvPr id="56" name="object 56"/>
          <p:cNvSpPr/>
          <p:nvPr/>
        </p:nvSpPr>
        <p:spPr>
          <a:xfrm>
            <a:off x="4541533" y="0"/>
            <a:ext cx="2814815" cy="10692384"/>
          </a:xfrm>
          <a:custGeom>
            <a:avLst/>
            <a:gdLst/>
            <a:ahLst/>
            <a:cxnLst/>
            <a:rect l="l" t="t" r="r" b="b"/>
            <a:pathLst>
              <a:path w="2814815" h="10692384">
                <a:moveTo>
                  <a:pt x="0" y="10692384"/>
                </a:moveTo>
                <a:lnTo>
                  <a:pt x="0" y="0"/>
                </a:lnTo>
                <a:lnTo>
                  <a:pt x="35548" y="0"/>
                </a:lnTo>
                <a:lnTo>
                  <a:pt x="35548" y="10692384"/>
                </a:lnTo>
                <a:close/>
              </a:path>
              <a:path w="2814815" h="10692384">
                <a:moveTo>
                  <a:pt x="67932" y="10692384"/>
                </a:moveTo>
                <a:lnTo>
                  <a:pt x="67932" y="0"/>
                </a:lnTo>
                <a:lnTo>
                  <a:pt x="103480" y="0"/>
                </a:lnTo>
                <a:lnTo>
                  <a:pt x="103480" y="10692384"/>
                </a:lnTo>
                <a:close/>
              </a:path>
              <a:path w="2814815" h="10692384">
                <a:moveTo>
                  <a:pt x="135890" y="10692384"/>
                </a:moveTo>
                <a:lnTo>
                  <a:pt x="135890" y="0"/>
                </a:lnTo>
                <a:lnTo>
                  <a:pt x="171450" y="0"/>
                </a:lnTo>
                <a:lnTo>
                  <a:pt x="171450" y="10692384"/>
                </a:lnTo>
                <a:close/>
              </a:path>
              <a:path w="2814815" h="10692384">
                <a:moveTo>
                  <a:pt x="203822" y="10692384"/>
                </a:moveTo>
                <a:lnTo>
                  <a:pt x="203822" y="0"/>
                </a:lnTo>
                <a:lnTo>
                  <a:pt x="238734" y="0"/>
                </a:lnTo>
                <a:lnTo>
                  <a:pt x="238734" y="10692384"/>
                </a:lnTo>
                <a:close/>
              </a:path>
              <a:path w="2814815" h="10692384">
                <a:moveTo>
                  <a:pt x="271120" y="10692384"/>
                </a:moveTo>
                <a:lnTo>
                  <a:pt x="271120" y="0"/>
                </a:lnTo>
                <a:lnTo>
                  <a:pt x="306679" y="0"/>
                </a:lnTo>
                <a:lnTo>
                  <a:pt x="306679" y="10692384"/>
                </a:lnTo>
                <a:close/>
              </a:path>
              <a:path w="2814815" h="10692384">
                <a:moveTo>
                  <a:pt x="339077" y="10692384"/>
                </a:moveTo>
                <a:lnTo>
                  <a:pt x="339077" y="0"/>
                </a:lnTo>
                <a:lnTo>
                  <a:pt x="374637" y="0"/>
                </a:lnTo>
                <a:lnTo>
                  <a:pt x="374637" y="10692384"/>
                </a:lnTo>
                <a:close/>
              </a:path>
              <a:path w="2814815" h="10692384">
                <a:moveTo>
                  <a:pt x="407022" y="10692384"/>
                </a:moveTo>
                <a:lnTo>
                  <a:pt x="407022" y="0"/>
                </a:lnTo>
                <a:lnTo>
                  <a:pt x="442582" y="0"/>
                </a:lnTo>
                <a:lnTo>
                  <a:pt x="442582" y="10692384"/>
                </a:lnTo>
                <a:close/>
              </a:path>
              <a:path w="2814815" h="10692384">
                <a:moveTo>
                  <a:pt x="474954" y="10692384"/>
                </a:moveTo>
                <a:lnTo>
                  <a:pt x="474954" y="0"/>
                </a:lnTo>
                <a:lnTo>
                  <a:pt x="509879" y="0"/>
                </a:lnTo>
                <a:lnTo>
                  <a:pt x="509879" y="10692384"/>
                </a:lnTo>
                <a:close/>
              </a:path>
              <a:path w="2814815" h="10692384">
                <a:moveTo>
                  <a:pt x="542277" y="10692384"/>
                </a:moveTo>
                <a:lnTo>
                  <a:pt x="542277" y="0"/>
                </a:lnTo>
                <a:lnTo>
                  <a:pt x="577837" y="0"/>
                </a:lnTo>
                <a:lnTo>
                  <a:pt x="577837" y="10692384"/>
                </a:lnTo>
                <a:close/>
              </a:path>
              <a:path w="2814815" h="10692384">
                <a:moveTo>
                  <a:pt x="610222" y="10692384"/>
                </a:moveTo>
                <a:lnTo>
                  <a:pt x="610222" y="0"/>
                </a:lnTo>
                <a:lnTo>
                  <a:pt x="645782" y="0"/>
                </a:lnTo>
                <a:lnTo>
                  <a:pt x="645782" y="10692384"/>
                </a:lnTo>
                <a:close/>
              </a:path>
              <a:path w="2814815" h="10692384">
                <a:moveTo>
                  <a:pt x="678154" y="10692384"/>
                </a:moveTo>
                <a:lnTo>
                  <a:pt x="678154" y="0"/>
                </a:lnTo>
                <a:lnTo>
                  <a:pt x="713727" y="0"/>
                </a:lnTo>
                <a:lnTo>
                  <a:pt x="713727" y="10692384"/>
                </a:lnTo>
                <a:close/>
              </a:path>
              <a:path w="2814815" h="10692384">
                <a:moveTo>
                  <a:pt x="746112" y="10692384"/>
                </a:moveTo>
                <a:lnTo>
                  <a:pt x="746112" y="0"/>
                </a:lnTo>
                <a:lnTo>
                  <a:pt x="781037" y="0"/>
                </a:lnTo>
                <a:lnTo>
                  <a:pt x="781037" y="10692384"/>
                </a:lnTo>
                <a:close/>
              </a:path>
              <a:path w="2814815" h="10692384">
                <a:moveTo>
                  <a:pt x="813422" y="10692384"/>
                </a:moveTo>
                <a:lnTo>
                  <a:pt x="813422" y="0"/>
                </a:lnTo>
                <a:lnTo>
                  <a:pt x="848982" y="0"/>
                </a:lnTo>
                <a:lnTo>
                  <a:pt x="848982" y="10692384"/>
                </a:lnTo>
                <a:close/>
              </a:path>
              <a:path w="2814815" h="10692384">
                <a:moveTo>
                  <a:pt x="881367" y="10692384"/>
                </a:moveTo>
                <a:lnTo>
                  <a:pt x="881367" y="0"/>
                </a:lnTo>
                <a:lnTo>
                  <a:pt x="916940" y="0"/>
                </a:lnTo>
                <a:lnTo>
                  <a:pt x="916940" y="10692384"/>
                </a:lnTo>
                <a:close/>
              </a:path>
              <a:path w="2814815" h="10692384">
                <a:moveTo>
                  <a:pt x="949312" y="10692384"/>
                </a:moveTo>
                <a:lnTo>
                  <a:pt x="949312" y="0"/>
                </a:lnTo>
                <a:lnTo>
                  <a:pt x="984872" y="0"/>
                </a:lnTo>
                <a:lnTo>
                  <a:pt x="984872" y="10692384"/>
                </a:lnTo>
                <a:close/>
              </a:path>
              <a:path w="2814815" h="10692384">
                <a:moveTo>
                  <a:pt x="1017257" y="10692384"/>
                </a:moveTo>
                <a:lnTo>
                  <a:pt x="1017257" y="0"/>
                </a:lnTo>
                <a:lnTo>
                  <a:pt x="1052182" y="0"/>
                </a:lnTo>
                <a:lnTo>
                  <a:pt x="1052182" y="10692384"/>
                </a:lnTo>
                <a:close/>
              </a:path>
              <a:path w="2814815" h="10692384">
                <a:moveTo>
                  <a:pt x="1084567" y="10692384"/>
                </a:moveTo>
                <a:lnTo>
                  <a:pt x="1084567" y="0"/>
                </a:lnTo>
                <a:lnTo>
                  <a:pt x="1120140" y="0"/>
                </a:lnTo>
                <a:lnTo>
                  <a:pt x="1120140" y="10692384"/>
                </a:lnTo>
                <a:close/>
              </a:path>
              <a:path w="2814815" h="10692384">
                <a:moveTo>
                  <a:pt x="1152512" y="10692384"/>
                </a:moveTo>
                <a:lnTo>
                  <a:pt x="1152512" y="0"/>
                </a:lnTo>
                <a:lnTo>
                  <a:pt x="1188072" y="0"/>
                </a:lnTo>
                <a:lnTo>
                  <a:pt x="1188072" y="10692384"/>
                </a:lnTo>
                <a:close/>
              </a:path>
              <a:path w="2814815" h="10692384">
                <a:moveTo>
                  <a:pt x="1220457" y="10692384"/>
                </a:moveTo>
                <a:lnTo>
                  <a:pt x="1220457" y="0"/>
                </a:lnTo>
                <a:lnTo>
                  <a:pt x="1256017" y="0"/>
                </a:lnTo>
                <a:lnTo>
                  <a:pt x="1256017" y="10692384"/>
                </a:lnTo>
                <a:close/>
              </a:path>
              <a:path w="2814815" h="10692384">
                <a:moveTo>
                  <a:pt x="1288402" y="10692384"/>
                </a:moveTo>
                <a:lnTo>
                  <a:pt x="1288402" y="0"/>
                </a:lnTo>
                <a:lnTo>
                  <a:pt x="1323327" y="0"/>
                </a:lnTo>
                <a:lnTo>
                  <a:pt x="1323327" y="10692384"/>
                </a:lnTo>
                <a:close/>
              </a:path>
              <a:path w="2814815" h="10692384">
                <a:moveTo>
                  <a:pt x="1355712" y="10692384"/>
                </a:moveTo>
                <a:lnTo>
                  <a:pt x="1355712" y="0"/>
                </a:lnTo>
                <a:lnTo>
                  <a:pt x="1391272" y="0"/>
                </a:lnTo>
                <a:lnTo>
                  <a:pt x="1391272" y="10692384"/>
                </a:lnTo>
                <a:close/>
              </a:path>
              <a:path w="2814815" h="10692384">
                <a:moveTo>
                  <a:pt x="1423530" y="10692384"/>
                </a:moveTo>
                <a:lnTo>
                  <a:pt x="1423530" y="0"/>
                </a:lnTo>
                <a:lnTo>
                  <a:pt x="1459090" y="0"/>
                </a:lnTo>
                <a:lnTo>
                  <a:pt x="1459090" y="10692384"/>
                </a:lnTo>
                <a:close/>
              </a:path>
              <a:path w="2814815" h="10692384">
                <a:moveTo>
                  <a:pt x="1491475" y="10692384"/>
                </a:moveTo>
                <a:lnTo>
                  <a:pt x="1491475" y="0"/>
                </a:lnTo>
                <a:lnTo>
                  <a:pt x="1527048" y="0"/>
                </a:lnTo>
                <a:lnTo>
                  <a:pt x="1527048" y="10692384"/>
                </a:lnTo>
                <a:close/>
              </a:path>
              <a:path w="2814815" h="10692384">
                <a:moveTo>
                  <a:pt x="1559420" y="10692384"/>
                </a:moveTo>
                <a:lnTo>
                  <a:pt x="1559420" y="0"/>
                </a:lnTo>
                <a:lnTo>
                  <a:pt x="1594345" y="0"/>
                </a:lnTo>
                <a:lnTo>
                  <a:pt x="1594345" y="10692384"/>
                </a:lnTo>
                <a:close/>
              </a:path>
              <a:path w="2814815" h="10692384">
                <a:moveTo>
                  <a:pt x="1626730" y="10692384"/>
                </a:moveTo>
                <a:lnTo>
                  <a:pt x="1626730" y="0"/>
                </a:lnTo>
                <a:lnTo>
                  <a:pt x="1662290" y="0"/>
                </a:lnTo>
                <a:lnTo>
                  <a:pt x="1662290" y="10692384"/>
                </a:lnTo>
                <a:close/>
              </a:path>
              <a:path w="2814815" h="10692384">
                <a:moveTo>
                  <a:pt x="1694675" y="10692384"/>
                </a:moveTo>
                <a:lnTo>
                  <a:pt x="1694675" y="0"/>
                </a:lnTo>
                <a:lnTo>
                  <a:pt x="1730248" y="0"/>
                </a:lnTo>
                <a:lnTo>
                  <a:pt x="1730248" y="10692384"/>
                </a:lnTo>
                <a:close/>
              </a:path>
              <a:path w="2814815" h="10692384">
                <a:moveTo>
                  <a:pt x="1762633" y="10692384"/>
                </a:moveTo>
                <a:lnTo>
                  <a:pt x="1762633" y="0"/>
                </a:lnTo>
                <a:lnTo>
                  <a:pt x="1798193" y="0"/>
                </a:lnTo>
                <a:lnTo>
                  <a:pt x="1798193" y="10692384"/>
                </a:lnTo>
                <a:close/>
              </a:path>
              <a:path w="2814815" h="10692384">
                <a:moveTo>
                  <a:pt x="1830565" y="10692384"/>
                </a:moveTo>
                <a:lnTo>
                  <a:pt x="1830565" y="0"/>
                </a:lnTo>
                <a:lnTo>
                  <a:pt x="1865490" y="0"/>
                </a:lnTo>
                <a:lnTo>
                  <a:pt x="1865490" y="10692384"/>
                </a:lnTo>
                <a:close/>
              </a:path>
              <a:path w="2814815" h="10692384">
                <a:moveTo>
                  <a:pt x="1897863" y="10692384"/>
                </a:moveTo>
                <a:lnTo>
                  <a:pt x="1897863" y="0"/>
                </a:lnTo>
                <a:lnTo>
                  <a:pt x="1933435" y="0"/>
                </a:lnTo>
                <a:lnTo>
                  <a:pt x="1933435" y="10692384"/>
                </a:lnTo>
                <a:close/>
              </a:path>
              <a:path w="2814815" h="10692384">
                <a:moveTo>
                  <a:pt x="1965820" y="10692384"/>
                </a:moveTo>
                <a:lnTo>
                  <a:pt x="1965820" y="0"/>
                </a:lnTo>
                <a:lnTo>
                  <a:pt x="2001380" y="0"/>
                </a:lnTo>
                <a:lnTo>
                  <a:pt x="2001380" y="10692384"/>
                </a:lnTo>
                <a:close/>
              </a:path>
              <a:path w="2814815" h="10692384">
                <a:moveTo>
                  <a:pt x="2033765" y="10692384"/>
                </a:moveTo>
                <a:lnTo>
                  <a:pt x="2033765" y="0"/>
                </a:lnTo>
                <a:lnTo>
                  <a:pt x="2068690" y="0"/>
                </a:lnTo>
                <a:lnTo>
                  <a:pt x="2068690" y="10692384"/>
                </a:lnTo>
                <a:close/>
              </a:path>
              <a:path w="2814815" h="10692384">
                <a:moveTo>
                  <a:pt x="2101063" y="10692384"/>
                </a:moveTo>
                <a:lnTo>
                  <a:pt x="2101063" y="0"/>
                </a:lnTo>
                <a:lnTo>
                  <a:pt x="2136636" y="0"/>
                </a:lnTo>
                <a:lnTo>
                  <a:pt x="2136636" y="10692384"/>
                </a:lnTo>
                <a:close/>
              </a:path>
              <a:path w="2814815" h="10692384">
                <a:moveTo>
                  <a:pt x="2169020" y="10692384"/>
                </a:moveTo>
                <a:lnTo>
                  <a:pt x="2169020" y="0"/>
                </a:lnTo>
                <a:lnTo>
                  <a:pt x="2204580" y="0"/>
                </a:lnTo>
                <a:lnTo>
                  <a:pt x="2204580" y="10692384"/>
                </a:lnTo>
                <a:close/>
              </a:path>
              <a:path w="2814815" h="10692384">
                <a:moveTo>
                  <a:pt x="2236965" y="10692384"/>
                </a:moveTo>
                <a:lnTo>
                  <a:pt x="2236965" y="0"/>
                </a:lnTo>
                <a:lnTo>
                  <a:pt x="2272525" y="0"/>
                </a:lnTo>
                <a:lnTo>
                  <a:pt x="2272525" y="10692384"/>
                </a:lnTo>
                <a:close/>
              </a:path>
              <a:path w="2814815" h="10692384">
                <a:moveTo>
                  <a:pt x="2304911" y="10692384"/>
                </a:moveTo>
                <a:lnTo>
                  <a:pt x="2304911" y="0"/>
                </a:lnTo>
                <a:lnTo>
                  <a:pt x="2339836" y="0"/>
                </a:lnTo>
                <a:lnTo>
                  <a:pt x="2339836" y="10692384"/>
                </a:lnTo>
                <a:close/>
              </a:path>
              <a:path w="2814815" h="10692384">
                <a:moveTo>
                  <a:pt x="2372220" y="10692384"/>
                </a:moveTo>
                <a:lnTo>
                  <a:pt x="2372220" y="0"/>
                </a:lnTo>
                <a:lnTo>
                  <a:pt x="2407780" y="0"/>
                </a:lnTo>
                <a:lnTo>
                  <a:pt x="2407780" y="10692384"/>
                </a:lnTo>
                <a:close/>
              </a:path>
              <a:path w="2814815" h="10692384">
                <a:moveTo>
                  <a:pt x="2440165" y="10692384"/>
                </a:moveTo>
                <a:lnTo>
                  <a:pt x="2440165" y="0"/>
                </a:lnTo>
                <a:lnTo>
                  <a:pt x="2475725" y="0"/>
                </a:lnTo>
                <a:lnTo>
                  <a:pt x="2475725" y="10692384"/>
                </a:lnTo>
                <a:close/>
              </a:path>
              <a:path w="2814815" h="10692384">
                <a:moveTo>
                  <a:pt x="2508111" y="10692384"/>
                </a:moveTo>
                <a:lnTo>
                  <a:pt x="2508111" y="0"/>
                </a:lnTo>
                <a:lnTo>
                  <a:pt x="2543670" y="0"/>
                </a:lnTo>
                <a:lnTo>
                  <a:pt x="2543670" y="10692384"/>
                </a:lnTo>
                <a:close/>
              </a:path>
              <a:path w="2814815" h="10692384">
                <a:moveTo>
                  <a:pt x="2576055" y="10692384"/>
                </a:moveTo>
                <a:lnTo>
                  <a:pt x="2576055" y="0"/>
                </a:lnTo>
                <a:lnTo>
                  <a:pt x="2610980" y="0"/>
                </a:lnTo>
                <a:lnTo>
                  <a:pt x="2610980" y="10692384"/>
                </a:lnTo>
                <a:close/>
              </a:path>
              <a:path w="2814815" h="10692384">
                <a:moveTo>
                  <a:pt x="2643365" y="10692384"/>
                </a:moveTo>
                <a:lnTo>
                  <a:pt x="2643365" y="0"/>
                </a:lnTo>
                <a:lnTo>
                  <a:pt x="2678925" y="0"/>
                </a:lnTo>
                <a:lnTo>
                  <a:pt x="2678925" y="10692384"/>
                </a:lnTo>
                <a:close/>
              </a:path>
              <a:path w="2814815" h="10692384">
                <a:moveTo>
                  <a:pt x="2711311" y="10692384"/>
                </a:moveTo>
                <a:lnTo>
                  <a:pt x="2711311" y="0"/>
                </a:lnTo>
                <a:lnTo>
                  <a:pt x="2746870" y="0"/>
                </a:lnTo>
                <a:lnTo>
                  <a:pt x="2746870" y="10692384"/>
                </a:lnTo>
                <a:close/>
              </a:path>
              <a:path w="2814815" h="10692384">
                <a:moveTo>
                  <a:pt x="2779255" y="10692384"/>
                </a:moveTo>
                <a:lnTo>
                  <a:pt x="2779255" y="0"/>
                </a:lnTo>
                <a:lnTo>
                  <a:pt x="2814815" y="0"/>
                </a:lnTo>
                <a:lnTo>
                  <a:pt x="2814815" y="10692384"/>
                </a:lnTo>
                <a:close/>
              </a:path>
            </a:pathLst>
          </a:custGeom>
          <a:solidFill>
            <a:srgbClr val="404041"/>
          </a:solidFill>
        </p:spPr>
        <p:txBody>
          <a:bodyPr wrap="square" lIns="0" tIns="0" rIns="0" bIns="0" rtlCol="0">
            <a:noAutofit/>
          </a:bodyPr>
          <a:lstStyle/>
          <a:p>
            <a:endParaRPr/>
          </a:p>
        </p:txBody>
      </p:sp>
      <p:pic>
        <p:nvPicPr>
          <p:cNvPr id="5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60564" cy="10690860"/>
          </a:xfrm>
          <a:prstGeom prst="rect">
            <a:avLst/>
          </a:prstGeom>
        </p:spPr>
      </p:pic>
      <p:sp>
        <p:nvSpPr>
          <p:cNvPr id="57" name="object 57"/>
          <p:cNvSpPr/>
          <p:nvPr/>
        </p:nvSpPr>
        <p:spPr>
          <a:xfrm>
            <a:off x="0" y="9110476"/>
            <a:ext cx="1580388" cy="1581912"/>
          </a:xfrm>
          <a:custGeom>
            <a:avLst/>
            <a:gdLst/>
            <a:ahLst/>
            <a:cxnLst/>
            <a:rect l="l" t="t" r="r" b="b"/>
            <a:pathLst>
              <a:path w="1580388" h="1581912">
                <a:moveTo>
                  <a:pt x="0" y="1581912"/>
                </a:moveTo>
                <a:lnTo>
                  <a:pt x="0" y="0"/>
                </a:lnTo>
                <a:lnTo>
                  <a:pt x="1580388" y="1581912"/>
                </a:lnTo>
                <a:close/>
              </a:path>
            </a:pathLst>
          </a:custGeom>
          <a:solidFill>
            <a:srgbClr val="47A5AE"/>
          </a:solidFill>
        </p:spPr>
        <p:txBody>
          <a:bodyPr wrap="square" lIns="0" tIns="0" rIns="0" bIns="0" rtlCol="0">
            <a:noAutofit/>
          </a:bodyPr>
          <a:lstStyle/>
          <a:p>
            <a:endParaRPr/>
          </a:p>
        </p:txBody>
      </p:sp>
      <p:sp>
        <p:nvSpPr>
          <p:cNvPr id="58" name="object 58"/>
          <p:cNvSpPr/>
          <p:nvPr/>
        </p:nvSpPr>
        <p:spPr>
          <a:xfrm>
            <a:off x="0" y="2005592"/>
            <a:ext cx="1783080" cy="3567036"/>
          </a:xfrm>
          <a:custGeom>
            <a:avLst/>
            <a:gdLst/>
            <a:ahLst/>
            <a:cxnLst/>
            <a:rect l="l" t="t" r="r" b="b"/>
            <a:pathLst>
              <a:path w="1783080" h="3567036">
                <a:moveTo>
                  <a:pt x="0" y="0"/>
                </a:moveTo>
                <a:lnTo>
                  <a:pt x="1783080" y="1783448"/>
                </a:lnTo>
                <a:lnTo>
                  <a:pt x="0" y="3567036"/>
                </a:lnTo>
                <a:close/>
              </a:path>
            </a:pathLst>
          </a:custGeom>
          <a:solidFill>
            <a:srgbClr val="231F20"/>
          </a:solidFill>
        </p:spPr>
        <p:txBody>
          <a:bodyPr wrap="square" lIns="0" tIns="0" rIns="0" bIns="0" rtlCol="0">
            <a:noAutofit/>
          </a:bodyPr>
          <a:lstStyle/>
          <a:p>
            <a:endParaRPr/>
          </a:p>
        </p:txBody>
      </p:sp>
      <p:pic>
        <p:nvPicPr>
          <p:cNvPr id="6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892" y="6431280"/>
            <a:ext cx="3747515" cy="460248"/>
          </a:xfrm>
          <a:prstGeom prst="rect">
            <a:avLst/>
          </a:prstGeom>
        </p:spPr>
      </p:pic>
      <p:sp>
        <p:nvSpPr>
          <p:cNvPr id="2" name="object 59"/>
          <p:cNvSpPr/>
          <p:nvPr/>
        </p:nvSpPr>
        <p:spPr>
          <a:xfrm>
            <a:off x="0" y="0"/>
            <a:ext cx="3778898" cy="7557517"/>
          </a:xfrm>
          <a:custGeom>
            <a:avLst/>
            <a:gdLst/>
            <a:ahLst/>
            <a:cxnLst/>
            <a:rect l="l" t="t" r="r" b="b"/>
            <a:pathLst>
              <a:path w="3778898" h="7557517">
                <a:moveTo>
                  <a:pt x="0" y="0"/>
                </a:moveTo>
                <a:lnTo>
                  <a:pt x="3778898" y="3778758"/>
                </a:lnTo>
                <a:lnTo>
                  <a:pt x="0" y="7557517"/>
                </a:lnTo>
                <a:close/>
              </a:path>
            </a:pathLst>
          </a:custGeom>
          <a:solidFill>
            <a:srgbClr val="47A5AE"/>
          </a:solidFill>
        </p:spPr>
        <p:txBody>
          <a:bodyPr wrap="square" lIns="0" tIns="0" rIns="0" bIns="0" rtlCol="0">
            <a:noAutofit/>
          </a:bodyPr>
          <a:lstStyle/>
          <a:p>
            <a:endParaRPr/>
          </a:p>
        </p:txBody>
      </p:sp>
      <p:pic>
        <p:nvPicPr>
          <p:cNvPr id="61"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560564" cy="3781043"/>
          </a:xfrm>
          <a:prstGeom prst="rect">
            <a:avLst/>
          </a:prstGeom>
        </p:spPr>
      </p:pic>
      <p:pic>
        <p:nvPicPr>
          <p:cNvPr id="6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584" y="891540"/>
            <a:ext cx="2887980" cy="5775961"/>
          </a:xfrm>
          <a:prstGeom prst="rect">
            <a:avLst/>
          </a:prstGeom>
        </p:spPr>
      </p:pic>
      <p:sp>
        <p:nvSpPr>
          <p:cNvPr id="3" name="object 60"/>
          <p:cNvSpPr/>
          <p:nvPr/>
        </p:nvSpPr>
        <p:spPr>
          <a:xfrm>
            <a:off x="4643631" y="861052"/>
            <a:ext cx="2915400" cy="5833249"/>
          </a:xfrm>
          <a:custGeom>
            <a:avLst/>
            <a:gdLst/>
            <a:ahLst/>
            <a:cxnLst/>
            <a:rect l="l" t="t" r="r" b="b"/>
            <a:pathLst>
              <a:path w="2915400" h="5833249">
                <a:moveTo>
                  <a:pt x="2879218" y="5818644"/>
                </a:moveTo>
                <a:lnTo>
                  <a:pt x="3811" y="2935745"/>
                </a:lnTo>
                <a:lnTo>
                  <a:pt x="1" y="2916695"/>
                </a:lnTo>
                <a:lnTo>
                  <a:pt x="14593" y="2880360"/>
                </a:lnTo>
                <a:lnTo>
                  <a:pt x="2879218" y="15252"/>
                </a:lnTo>
                <a:lnTo>
                  <a:pt x="2915400" y="0"/>
                </a:lnTo>
                <a:lnTo>
                  <a:pt x="2915400" y="50812"/>
                </a:lnTo>
                <a:lnTo>
                  <a:pt x="50801" y="2916695"/>
                </a:lnTo>
                <a:lnTo>
                  <a:pt x="2915400" y="5782449"/>
                </a:lnTo>
                <a:lnTo>
                  <a:pt x="2915400" y="5833249"/>
                </a:lnTo>
                <a:close/>
              </a:path>
            </a:pathLst>
          </a:custGeom>
          <a:solidFill>
            <a:srgbClr val="FFFFFF"/>
          </a:solidFill>
        </p:spPr>
        <p:txBody>
          <a:bodyPr wrap="square" lIns="0" tIns="0" rIns="0" bIns="0" rtlCol="0">
            <a:noAutofit/>
          </a:bodyPr>
          <a:lstStyle/>
          <a:p>
            <a:endParaRPr/>
          </a:p>
        </p:txBody>
      </p:sp>
      <p:pic>
        <p:nvPicPr>
          <p:cNvPr id="6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0268" y="7560564"/>
            <a:ext cx="3128772" cy="3130295"/>
          </a:xfrm>
          <a:prstGeom prst="rect">
            <a:avLst/>
          </a:prstGeom>
        </p:spPr>
      </p:pic>
      <p:pic>
        <p:nvPicPr>
          <p:cNvPr id="64"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4372" y="10317480"/>
            <a:ext cx="1240535" cy="123444"/>
          </a:xfrm>
          <a:prstGeom prst="rect">
            <a:avLst/>
          </a:prstGeom>
        </p:spPr>
      </p:pic>
      <p:pic>
        <p:nvPicPr>
          <p:cNvPr id="65"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4812" y="10283952"/>
            <a:ext cx="192024" cy="190500"/>
          </a:xfrm>
          <a:prstGeom prst="rect">
            <a:avLst/>
          </a:prstGeom>
        </p:spPr>
      </p:pic>
      <p:sp>
        <p:nvSpPr>
          <p:cNvPr id="4" name="text 1"/>
          <p:cNvSpPr txBox="1"/>
          <p:nvPr/>
        </p:nvSpPr>
        <p:spPr>
          <a:xfrm>
            <a:off x="1803152" y="6876294"/>
            <a:ext cx="4569867" cy="646331"/>
          </a:xfrm>
          <a:prstGeom prst="rect">
            <a:avLst/>
          </a:prstGeom>
        </p:spPr>
        <p:txBody>
          <a:bodyPr vert="horz" wrap="square" lIns="0" tIns="0" rIns="0" bIns="0" rtlCol="0">
            <a:spAutoFit/>
          </a:bodyPr>
          <a:lstStyle/>
          <a:p>
            <a:r>
              <a:rPr lang="en-US" sz="1370" spc="10" dirty="0">
                <a:solidFill>
                  <a:srgbClr val="FFFFFF"/>
                </a:solidFill>
                <a:latin typeface="Arial"/>
                <a:cs typeface="Arial"/>
              </a:rPr>
              <a:t>P</a:t>
            </a:r>
            <a:r>
              <a:rPr sz="1370" spc="10" dirty="0">
                <a:solidFill>
                  <a:srgbClr val="FFFFFF"/>
                </a:solidFill>
                <a:latin typeface="Arial"/>
                <a:cs typeface="Arial"/>
              </a:rPr>
              <a:t>rovide</a:t>
            </a:r>
            <a:r>
              <a:rPr lang="en-US" sz="1370" spc="10" dirty="0">
                <a:solidFill>
                  <a:srgbClr val="FFFFFF"/>
                </a:solidFill>
                <a:latin typeface="Arial"/>
                <a:cs typeface="Arial"/>
              </a:rPr>
              <a:t>s</a:t>
            </a:r>
            <a:r>
              <a:rPr sz="1370" spc="10" dirty="0">
                <a:solidFill>
                  <a:srgbClr val="FFFFFF"/>
                </a:solidFill>
                <a:latin typeface="Arial"/>
                <a:cs typeface="Arial"/>
              </a:rPr>
              <a:t> logiﬆics network a</a:t>
            </a:r>
            <a:r>
              <a:rPr lang="en-US" sz="1370" spc="10" dirty="0">
                <a:solidFill>
                  <a:srgbClr val="FFFFFF"/>
                </a:solidFill>
                <a:latin typeface="Arial"/>
                <a:cs typeface="Arial"/>
              </a:rPr>
              <a:t> </a:t>
            </a:r>
            <a:r>
              <a:rPr sz="1400" spc="10" dirty="0">
                <a:solidFill>
                  <a:srgbClr val="FFFFFF"/>
                </a:solidFill>
                <a:latin typeface="Arial"/>
                <a:cs typeface="Arial"/>
              </a:rPr>
              <a:t>wide range of</a:t>
            </a:r>
            <a:r>
              <a:rPr lang="en-US" sz="1400" spc="10" dirty="0">
                <a:solidFill>
                  <a:srgbClr val="FFFFFF"/>
                </a:solidFill>
                <a:latin typeface="Arial"/>
                <a:cs typeface="Arial"/>
              </a:rPr>
              <a:t> </a:t>
            </a:r>
            <a:r>
              <a:rPr sz="1400" spc="10" dirty="0">
                <a:solidFill>
                  <a:srgbClr val="FFFFFF"/>
                </a:solidFill>
                <a:latin typeface="Arial"/>
                <a:cs typeface="Arial"/>
              </a:rPr>
              <a:t>transportation options to support the</a:t>
            </a:r>
            <a:r>
              <a:rPr lang="en-US" sz="1400" spc="10" dirty="0">
                <a:solidFill>
                  <a:srgbClr val="FFFFFF"/>
                </a:solidFill>
                <a:latin typeface="Arial"/>
                <a:cs typeface="Arial"/>
              </a:rPr>
              <a:t> trucking services.</a:t>
            </a:r>
            <a:endParaRPr lang="en-US" sz="1400" dirty="0">
              <a:latin typeface="Arial"/>
              <a:cs typeface="Arial"/>
            </a:endParaRPr>
          </a:p>
          <a:p>
            <a:pPr marL="0">
              <a:lnSpc>
                <a:spcPct val="100000"/>
              </a:lnSpc>
            </a:pPr>
            <a:endParaRPr sz="1400" dirty="0">
              <a:latin typeface="Arial"/>
              <a:cs typeface="Arial"/>
            </a:endParaRPr>
          </a:p>
        </p:txBody>
      </p:sp>
      <p:sp>
        <p:nvSpPr>
          <p:cNvPr id="6" name="text 1"/>
          <p:cNvSpPr txBox="1"/>
          <p:nvPr/>
        </p:nvSpPr>
        <p:spPr>
          <a:xfrm>
            <a:off x="1801019" y="7480300"/>
            <a:ext cx="4417467" cy="1077218"/>
          </a:xfrm>
          <a:prstGeom prst="rect">
            <a:avLst/>
          </a:prstGeom>
        </p:spPr>
        <p:txBody>
          <a:bodyPr vert="horz" wrap="square" lIns="0" tIns="0" rIns="0" bIns="0" rtlCol="0">
            <a:spAutoFit/>
          </a:bodyPr>
          <a:lstStyle/>
          <a:p>
            <a:pPr marL="0">
              <a:lnSpc>
                <a:spcPct val="100000"/>
              </a:lnSpc>
            </a:pPr>
            <a:r>
              <a:rPr sz="1400" spc="10" dirty="0">
                <a:solidFill>
                  <a:srgbClr val="FFFFFF"/>
                </a:solidFill>
                <a:latin typeface="Arial"/>
                <a:cs typeface="Arial"/>
              </a:rPr>
              <a:t>To meet the challenges of diverse &amp; complex supply</a:t>
            </a:r>
            <a:endParaRPr sz="1400" dirty="0">
              <a:latin typeface="Arial"/>
              <a:cs typeface="Arial"/>
            </a:endParaRPr>
          </a:p>
          <a:p>
            <a:pPr marL="0">
              <a:lnSpc>
                <a:spcPct val="100000"/>
              </a:lnSpc>
            </a:pPr>
            <a:r>
              <a:rPr sz="1400" spc="10" dirty="0">
                <a:solidFill>
                  <a:srgbClr val="FFFFFF"/>
                </a:solidFill>
                <a:latin typeface="Arial"/>
                <a:cs typeface="Arial"/>
              </a:rPr>
              <a:t>chains, </a:t>
            </a:r>
            <a:r>
              <a:rPr lang="en-US" sz="1400" b="1" spc="10" dirty="0">
                <a:solidFill>
                  <a:srgbClr val="FFFFFF"/>
                </a:solidFill>
                <a:latin typeface="Arial"/>
                <a:cs typeface="Arial"/>
              </a:rPr>
              <a:t>We </a:t>
            </a:r>
            <a:r>
              <a:rPr sz="1400" spc="10" dirty="0">
                <a:solidFill>
                  <a:srgbClr val="FFFFFF"/>
                </a:solidFill>
                <a:latin typeface="Arial"/>
                <a:cs typeface="Arial"/>
              </a:rPr>
              <a:t>ha</a:t>
            </a:r>
            <a:r>
              <a:rPr lang="en-US" sz="1400" spc="10" dirty="0">
                <a:solidFill>
                  <a:srgbClr val="FFFFFF"/>
                </a:solidFill>
                <a:latin typeface="Arial"/>
                <a:cs typeface="Arial"/>
              </a:rPr>
              <a:t>ve</a:t>
            </a:r>
            <a:r>
              <a:rPr sz="1400" spc="10" dirty="0">
                <a:solidFill>
                  <a:srgbClr val="FFFFFF"/>
                </a:solidFill>
                <a:latin typeface="Arial"/>
                <a:cs typeface="Arial"/>
              </a:rPr>
              <a:t> developed</a:t>
            </a:r>
            <a:r>
              <a:rPr lang="en-US" sz="1400" spc="10" dirty="0">
                <a:solidFill>
                  <a:srgbClr val="FFFFFF"/>
                </a:solidFill>
                <a:latin typeface="Arial"/>
                <a:cs typeface="Arial"/>
              </a:rPr>
              <a:t> customers to take full advantage of real time end-to-end shipment &amp; order visibility across their entire supply</a:t>
            </a:r>
            <a:endParaRPr lang="en-US" sz="1400" dirty="0">
              <a:latin typeface="Arial"/>
              <a:cs typeface="Arial"/>
            </a:endParaRPr>
          </a:p>
          <a:p>
            <a:pPr marL="0">
              <a:lnSpc>
                <a:spcPct val="100000"/>
              </a:lnSpc>
            </a:pPr>
            <a:endParaRPr sz="1400" dirty="0">
              <a:latin typeface="Arial"/>
              <a:cs typeface="Arial"/>
            </a:endParaRPr>
          </a:p>
        </p:txBody>
      </p:sp>
      <p:pic>
        <p:nvPicPr>
          <p:cNvPr id="66"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7192" y="10285476"/>
            <a:ext cx="1537715" cy="190500"/>
          </a:xfrm>
          <a:prstGeom prst="rect">
            <a:avLst/>
          </a:prstGeom>
        </p:spPr>
      </p:pic>
      <p:sp>
        <p:nvSpPr>
          <p:cNvPr id="8" name="Freeform: Shape 7">
            <a:extLst>
              <a:ext uri="{FF2B5EF4-FFF2-40B4-BE49-F238E27FC236}">
                <a16:creationId xmlns:a16="http://schemas.microsoft.com/office/drawing/2014/main" id="{91111B1C-AA92-7DC5-5601-3135DF037AA8}"/>
              </a:ext>
            </a:extLst>
          </p:cNvPr>
          <p:cNvSpPr/>
          <p:nvPr/>
        </p:nvSpPr>
        <p:spPr>
          <a:xfrm>
            <a:off x="18117" y="-25717"/>
            <a:ext cx="2943682" cy="2979737"/>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DEA9430D-ED3F-C010-A301-8D738972B05F}"/>
              </a:ext>
            </a:extLst>
          </p:cNvPr>
          <p:cNvSpPr/>
          <p:nvPr/>
        </p:nvSpPr>
        <p:spPr>
          <a:xfrm rot="10800000">
            <a:off x="4620419" y="7708900"/>
            <a:ext cx="2943682" cy="2979737"/>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53C310D-6ADD-692E-0FC1-5A88CE17BCD2}"/>
              </a:ext>
            </a:extLst>
          </p:cNvPr>
          <p:cNvPicPr>
            <a:picLocks noChangeAspect="1"/>
          </p:cNvPicPr>
          <p:nvPr/>
        </p:nvPicPr>
        <p:blipFill rotWithShape="1">
          <a:blip r:embed="rId10"/>
          <a:srcRect t="1" b="17468"/>
          <a:stretch/>
        </p:blipFill>
        <p:spPr>
          <a:xfrm>
            <a:off x="2944019" y="9461500"/>
            <a:ext cx="1638300" cy="9326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object 61"/>
          <p:cNvSpPr/>
          <p:nvPr/>
        </p:nvSpPr>
        <p:spPr>
          <a:xfrm>
            <a:off x="0" y="518156"/>
            <a:ext cx="7522477" cy="10066020"/>
          </a:xfrm>
          <a:custGeom>
            <a:avLst/>
            <a:gdLst/>
            <a:ahLst/>
            <a:cxnLst/>
            <a:rect l="l" t="t" r="r" b="b"/>
            <a:pathLst>
              <a:path w="7522477" h="10066020">
                <a:moveTo>
                  <a:pt x="0" y="10066020"/>
                </a:moveTo>
                <a:lnTo>
                  <a:pt x="0" y="6041200"/>
                </a:lnTo>
                <a:lnTo>
                  <a:pt x="6049899" y="0"/>
                </a:lnTo>
                <a:lnTo>
                  <a:pt x="7522477" y="0"/>
                </a:lnTo>
                <a:lnTo>
                  <a:pt x="7522477" y="10066020"/>
                </a:lnTo>
                <a:close/>
              </a:path>
            </a:pathLst>
          </a:custGeom>
          <a:solidFill>
            <a:srgbClr val="FFFFFF"/>
          </a:solidFill>
        </p:spPr>
        <p:txBody>
          <a:bodyPr wrap="square" lIns="0" tIns="0" rIns="0" bIns="0" rtlCol="0">
            <a:noAutofit/>
          </a:bodyPr>
          <a:lstStyle/>
          <a:p>
            <a:endParaRPr/>
          </a:p>
        </p:txBody>
      </p:sp>
      <p:pic>
        <p:nvPicPr>
          <p:cNvPr id="6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5928358"/>
            <a:ext cx="7559040" cy="4655820"/>
          </a:xfrm>
          <a:prstGeom prst="rect">
            <a:avLst/>
          </a:prstGeom>
        </p:spPr>
      </p:pic>
      <p:pic>
        <p:nvPicPr>
          <p:cNvPr id="68"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 y="1083130"/>
            <a:ext cx="4980432" cy="4972811"/>
          </a:xfrm>
          <a:prstGeom prst="rect">
            <a:avLst/>
          </a:prstGeom>
        </p:spPr>
      </p:pic>
      <p:pic>
        <p:nvPicPr>
          <p:cNvPr id="69"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344" y="5233416"/>
            <a:ext cx="3131820" cy="313944"/>
          </a:xfrm>
          <a:prstGeom prst="rect">
            <a:avLst/>
          </a:prstGeom>
        </p:spPr>
      </p:pic>
      <p:sp>
        <p:nvSpPr>
          <p:cNvPr id="62" name="object 62"/>
          <p:cNvSpPr/>
          <p:nvPr/>
        </p:nvSpPr>
        <p:spPr>
          <a:xfrm>
            <a:off x="4626398" y="1814"/>
            <a:ext cx="2913888" cy="4350385"/>
          </a:xfrm>
          <a:custGeom>
            <a:avLst/>
            <a:gdLst/>
            <a:ahLst/>
            <a:cxnLst/>
            <a:rect l="l" t="t" r="r" b="b"/>
            <a:pathLst>
              <a:path w="2913888" h="4350385">
                <a:moveTo>
                  <a:pt x="0" y="1439799"/>
                </a:moveTo>
                <a:lnTo>
                  <a:pt x="1441450" y="0"/>
                </a:lnTo>
                <a:lnTo>
                  <a:pt x="2913888" y="0"/>
                </a:lnTo>
                <a:lnTo>
                  <a:pt x="2913888" y="4350385"/>
                </a:lnTo>
                <a:close/>
              </a:path>
            </a:pathLst>
          </a:custGeom>
          <a:solidFill>
            <a:srgbClr val="47A5AE"/>
          </a:solidFill>
        </p:spPr>
        <p:txBody>
          <a:bodyPr wrap="square" lIns="0" tIns="0" rIns="0" bIns="0" rtlCol="0">
            <a:noAutofit/>
          </a:bodyPr>
          <a:lstStyle/>
          <a:p>
            <a:endParaRPr/>
          </a:p>
        </p:txBody>
      </p:sp>
      <p:pic>
        <p:nvPicPr>
          <p:cNvPr id="78"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92" y="9745980"/>
            <a:ext cx="77724" cy="77724"/>
          </a:xfrm>
          <a:prstGeom prst="rect">
            <a:avLst/>
          </a:prstGeom>
        </p:spPr>
      </p:pic>
      <p:sp>
        <p:nvSpPr>
          <p:cNvPr id="63" name="object 63"/>
          <p:cNvSpPr/>
          <p:nvPr/>
        </p:nvSpPr>
        <p:spPr>
          <a:xfrm>
            <a:off x="200819" y="7175500"/>
            <a:ext cx="1097268" cy="205741"/>
          </a:xfrm>
          <a:custGeom>
            <a:avLst/>
            <a:gdLst/>
            <a:ahLst/>
            <a:cxnLst/>
            <a:rect l="l" t="t" r="r" b="b"/>
            <a:pathLst>
              <a:path w="1097268" h="205741">
                <a:moveTo>
                  <a:pt x="75566" y="28576"/>
                </a:moveTo>
                <a:lnTo>
                  <a:pt x="13323" y="22860"/>
                </a:lnTo>
                <a:lnTo>
                  <a:pt x="23483" y="13971"/>
                </a:lnTo>
                <a:lnTo>
                  <a:pt x="34926" y="8243"/>
                </a:lnTo>
                <a:lnTo>
                  <a:pt x="46991" y="3810"/>
                </a:lnTo>
                <a:lnTo>
                  <a:pt x="60326" y="1271"/>
                </a:lnTo>
                <a:lnTo>
                  <a:pt x="75566" y="1"/>
                </a:lnTo>
                <a:lnTo>
                  <a:pt x="135243" y="1"/>
                </a:lnTo>
                <a:lnTo>
                  <a:pt x="135243" y="28576"/>
                </a:lnTo>
                <a:close/>
              </a:path>
              <a:path w="1097268" h="205741">
                <a:moveTo>
                  <a:pt x="591808" y="28576"/>
                </a:moveTo>
                <a:lnTo>
                  <a:pt x="591808" y="1"/>
                </a:lnTo>
                <a:lnTo>
                  <a:pt x="620383" y="1"/>
                </a:lnTo>
                <a:lnTo>
                  <a:pt x="620383" y="28576"/>
                </a:lnTo>
                <a:close/>
              </a:path>
              <a:path w="1097268" h="205741">
                <a:moveTo>
                  <a:pt x="747383" y="83821"/>
                </a:moveTo>
                <a:lnTo>
                  <a:pt x="661023" y="79376"/>
                </a:lnTo>
                <a:lnTo>
                  <a:pt x="667373" y="73026"/>
                </a:lnTo>
                <a:lnTo>
                  <a:pt x="674993" y="67310"/>
                </a:lnTo>
                <a:lnTo>
                  <a:pt x="683248" y="63501"/>
                </a:lnTo>
                <a:lnTo>
                  <a:pt x="694691" y="59691"/>
                </a:lnTo>
                <a:lnTo>
                  <a:pt x="708648" y="57151"/>
                </a:lnTo>
                <a:lnTo>
                  <a:pt x="726441" y="55868"/>
                </a:lnTo>
                <a:lnTo>
                  <a:pt x="747383" y="55246"/>
                </a:lnTo>
                <a:lnTo>
                  <a:pt x="755651" y="55246"/>
                </a:lnTo>
                <a:lnTo>
                  <a:pt x="755651" y="83821"/>
                </a:lnTo>
                <a:close/>
              </a:path>
              <a:path w="1097268" h="205741">
                <a:moveTo>
                  <a:pt x="410833" y="86996"/>
                </a:moveTo>
                <a:lnTo>
                  <a:pt x="346698" y="79376"/>
                </a:lnTo>
                <a:lnTo>
                  <a:pt x="358141" y="70485"/>
                </a:lnTo>
                <a:lnTo>
                  <a:pt x="372733" y="63501"/>
                </a:lnTo>
                <a:lnTo>
                  <a:pt x="390526" y="59691"/>
                </a:lnTo>
                <a:lnTo>
                  <a:pt x="410833" y="58421"/>
                </a:lnTo>
                <a:lnTo>
                  <a:pt x="415291" y="58421"/>
                </a:lnTo>
                <a:lnTo>
                  <a:pt x="415291" y="86996"/>
                </a:lnTo>
                <a:close/>
              </a:path>
              <a:path w="1097268" h="205741">
                <a:moveTo>
                  <a:pt x="978523" y="86996"/>
                </a:moveTo>
                <a:lnTo>
                  <a:pt x="935343" y="82551"/>
                </a:lnTo>
                <a:lnTo>
                  <a:pt x="941058" y="74918"/>
                </a:lnTo>
                <a:lnTo>
                  <a:pt x="949326" y="67946"/>
                </a:lnTo>
                <a:lnTo>
                  <a:pt x="957568" y="63501"/>
                </a:lnTo>
                <a:lnTo>
                  <a:pt x="966458" y="60960"/>
                </a:lnTo>
                <a:lnTo>
                  <a:pt x="977266" y="59043"/>
                </a:lnTo>
                <a:lnTo>
                  <a:pt x="989318" y="58421"/>
                </a:lnTo>
                <a:lnTo>
                  <a:pt x="1042658" y="58421"/>
                </a:lnTo>
                <a:lnTo>
                  <a:pt x="1042658" y="86996"/>
                </a:lnTo>
                <a:close/>
              </a:path>
              <a:path w="1097268" h="205741">
                <a:moveTo>
                  <a:pt x="1068693" y="86996"/>
                </a:moveTo>
                <a:lnTo>
                  <a:pt x="1068693" y="58421"/>
                </a:lnTo>
                <a:lnTo>
                  <a:pt x="1097268" y="58421"/>
                </a:lnTo>
                <a:lnTo>
                  <a:pt x="1097268" y="86996"/>
                </a:lnTo>
                <a:close/>
              </a:path>
              <a:path w="1097268" h="205741">
                <a:moveTo>
                  <a:pt x="204458" y="124460"/>
                </a:moveTo>
                <a:lnTo>
                  <a:pt x="274943" y="104776"/>
                </a:lnTo>
                <a:lnTo>
                  <a:pt x="272416" y="99696"/>
                </a:lnTo>
                <a:lnTo>
                  <a:pt x="269241" y="95885"/>
                </a:lnTo>
                <a:lnTo>
                  <a:pt x="265418" y="93346"/>
                </a:lnTo>
                <a:lnTo>
                  <a:pt x="259068" y="89535"/>
                </a:lnTo>
                <a:lnTo>
                  <a:pt x="252718" y="86996"/>
                </a:lnTo>
                <a:lnTo>
                  <a:pt x="244476" y="85091"/>
                </a:lnTo>
                <a:lnTo>
                  <a:pt x="236208" y="84443"/>
                </a:lnTo>
                <a:lnTo>
                  <a:pt x="182868" y="76201"/>
                </a:lnTo>
                <a:lnTo>
                  <a:pt x="193676" y="67310"/>
                </a:lnTo>
                <a:lnTo>
                  <a:pt x="206376" y="60960"/>
                </a:lnTo>
                <a:lnTo>
                  <a:pt x="220333" y="57151"/>
                </a:lnTo>
                <a:lnTo>
                  <a:pt x="236208" y="55868"/>
                </a:lnTo>
                <a:lnTo>
                  <a:pt x="249543" y="57151"/>
                </a:lnTo>
                <a:lnTo>
                  <a:pt x="261608" y="59691"/>
                </a:lnTo>
                <a:lnTo>
                  <a:pt x="272416" y="64135"/>
                </a:lnTo>
                <a:lnTo>
                  <a:pt x="282576" y="70485"/>
                </a:lnTo>
                <a:lnTo>
                  <a:pt x="291466" y="78093"/>
                </a:lnTo>
                <a:lnTo>
                  <a:pt x="295898" y="84443"/>
                </a:lnTo>
                <a:lnTo>
                  <a:pt x="298451" y="87618"/>
                </a:lnTo>
                <a:lnTo>
                  <a:pt x="303518" y="98426"/>
                </a:lnTo>
                <a:lnTo>
                  <a:pt x="307341" y="109843"/>
                </a:lnTo>
                <a:lnTo>
                  <a:pt x="308598" y="114301"/>
                </a:lnTo>
                <a:lnTo>
                  <a:pt x="307976" y="117476"/>
                </a:lnTo>
                <a:lnTo>
                  <a:pt x="304166" y="124460"/>
                </a:lnTo>
                <a:lnTo>
                  <a:pt x="300991" y="127001"/>
                </a:lnTo>
                <a:lnTo>
                  <a:pt x="212726" y="152401"/>
                </a:lnTo>
                <a:close/>
              </a:path>
              <a:path w="1097268" h="205741">
                <a:moveTo>
                  <a:pt x="812801" y="124460"/>
                </a:moveTo>
                <a:lnTo>
                  <a:pt x="883273" y="104776"/>
                </a:lnTo>
                <a:lnTo>
                  <a:pt x="880733" y="99696"/>
                </a:lnTo>
                <a:lnTo>
                  <a:pt x="877558" y="95885"/>
                </a:lnTo>
                <a:lnTo>
                  <a:pt x="873748" y="93346"/>
                </a:lnTo>
                <a:lnTo>
                  <a:pt x="867398" y="89535"/>
                </a:lnTo>
                <a:lnTo>
                  <a:pt x="861048" y="86996"/>
                </a:lnTo>
                <a:lnTo>
                  <a:pt x="852793" y="85091"/>
                </a:lnTo>
                <a:lnTo>
                  <a:pt x="844551" y="84443"/>
                </a:lnTo>
                <a:lnTo>
                  <a:pt x="791198" y="76201"/>
                </a:lnTo>
                <a:lnTo>
                  <a:pt x="801993" y="67310"/>
                </a:lnTo>
                <a:lnTo>
                  <a:pt x="814693" y="60960"/>
                </a:lnTo>
                <a:lnTo>
                  <a:pt x="828676" y="57151"/>
                </a:lnTo>
                <a:lnTo>
                  <a:pt x="844551" y="55868"/>
                </a:lnTo>
                <a:lnTo>
                  <a:pt x="857873" y="57151"/>
                </a:lnTo>
                <a:lnTo>
                  <a:pt x="869951" y="59691"/>
                </a:lnTo>
                <a:lnTo>
                  <a:pt x="880733" y="64135"/>
                </a:lnTo>
                <a:lnTo>
                  <a:pt x="890893" y="70485"/>
                </a:lnTo>
                <a:lnTo>
                  <a:pt x="899783" y="78093"/>
                </a:lnTo>
                <a:lnTo>
                  <a:pt x="904241" y="84443"/>
                </a:lnTo>
                <a:lnTo>
                  <a:pt x="906768" y="87618"/>
                </a:lnTo>
                <a:lnTo>
                  <a:pt x="911848" y="98426"/>
                </a:lnTo>
                <a:lnTo>
                  <a:pt x="915658" y="109843"/>
                </a:lnTo>
                <a:lnTo>
                  <a:pt x="916941" y="114301"/>
                </a:lnTo>
                <a:lnTo>
                  <a:pt x="916293" y="117476"/>
                </a:lnTo>
                <a:lnTo>
                  <a:pt x="912483" y="124460"/>
                </a:lnTo>
                <a:lnTo>
                  <a:pt x="909308" y="127001"/>
                </a:lnTo>
                <a:lnTo>
                  <a:pt x="821043" y="152401"/>
                </a:lnTo>
                <a:close/>
              </a:path>
              <a:path w="1097268" h="205741">
                <a:moveTo>
                  <a:pt x="501016" y="175260"/>
                </a:moveTo>
                <a:lnTo>
                  <a:pt x="504191" y="173343"/>
                </a:lnTo>
                <a:lnTo>
                  <a:pt x="506083" y="168910"/>
                </a:lnTo>
                <a:lnTo>
                  <a:pt x="544818" y="58421"/>
                </a:lnTo>
                <a:lnTo>
                  <a:pt x="575933" y="58421"/>
                </a:lnTo>
                <a:lnTo>
                  <a:pt x="534023" y="175260"/>
                </a:lnTo>
                <a:close/>
              </a:path>
              <a:path w="1097268" h="205741">
                <a:moveTo>
                  <a:pt x="1258" y="202566"/>
                </a:moveTo>
                <a:lnTo>
                  <a:pt x="1258" y="173991"/>
                </a:lnTo>
                <a:lnTo>
                  <a:pt x="72391" y="173991"/>
                </a:lnTo>
                <a:lnTo>
                  <a:pt x="81916" y="173343"/>
                </a:lnTo>
                <a:lnTo>
                  <a:pt x="90158" y="172085"/>
                </a:lnTo>
                <a:lnTo>
                  <a:pt x="98426" y="168910"/>
                </a:lnTo>
                <a:lnTo>
                  <a:pt x="105398" y="165101"/>
                </a:lnTo>
                <a:lnTo>
                  <a:pt x="113018" y="160021"/>
                </a:lnTo>
                <a:lnTo>
                  <a:pt x="116841" y="153035"/>
                </a:lnTo>
                <a:lnTo>
                  <a:pt x="116841" y="144768"/>
                </a:lnTo>
                <a:lnTo>
                  <a:pt x="115558" y="137796"/>
                </a:lnTo>
                <a:lnTo>
                  <a:pt x="112383" y="131446"/>
                </a:lnTo>
                <a:lnTo>
                  <a:pt x="107316" y="126366"/>
                </a:lnTo>
                <a:lnTo>
                  <a:pt x="100318" y="122543"/>
                </a:lnTo>
                <a:lnTo>
                  <a:pt x="95251" y="120651"/>
                </a:lnTo>
                <a:lnTo>
                  <a:pt x="88266" y="118746"/>
                </a:lnTo>
                <a:lnTo>
                  <a:pt x="79998" y="117476"/>
                </a:lnTo>
                <a:lnTo>
                  <a:pt x="55868" y="113018"/>
                </a:lnTo>
                <a:lnTo>
                  <a:pt x="42533" y="110491"/>
                </a:lnTo>
                <a:lnTo>
                  <a:pt x="32373" y="106668"/>
                </a:lnTo>
                <a:lnTo>
                  <a:pt x="24118" y="103493"/>
                </a:lnTo>
                <a:lnTo>
                  <a:pt x="13323" y="95885"/>
                </a:lnTo>
                <a:lnTo>
                  <a:pt x="5716" y="85726"/>
                </a:lnTo>
                <a:lnTo>
                  <a:pt x="1258" y="73026"/>
                </a:lnTo>
                <a:lnTo>
                  <a:pt x="1" y="57785"/>
                </a:lnTo>
                <a:lnTo>
                  <a:pt x="1258" y="45085"/>
                </a:lnTo>
                <a:lnTo>
                  <a:pt x="5716" y="33021"/>
                </a:lnTo>
                <a:lnTo>
                  <a:pt x="13323" y="22860"/>
                </a:lnTo>
                <a:lnTo>
                  <a:pt x="75566" y="28576"/>
                </a:lnTo>
                <a:lnTo>
                  <a:pt x="64758" y="29210"/>
                </a:lnTo>
                <a:lnTo>
                  <a:pt x="55233" y="31116"/>
                </a:lnTo>
                <a:lnTo>
                  <a:pt x="46991" y="33643"/>
                </a:lnTo>
                <a:lnTo>
                  <a:pt x="39993" y="38101"/>
                </a:lnTo>
                <a:lnTo>
                  <a:pt x="32373" y="43168"/>
                </a:lnTo>
                <a:lnTo>
                  <a:pt x="28576" y="49518"/>
                </a:lnTo>
                <a:lnTo>
                  <a:pt x="28576" y="57785"/>
                </a:lnTo>
                <a:lnTo>
                  <a:pt x="29833" y="65393"/>
                </a:lnTo>
                <a:lnTo>
                  <a:pt x="32373" y="71121"/>
                </a:lnTo>
                <a:lnTo>
                  <a:pt x="37466" y="76201"/>
                </a:lnTo>
                <a:lnTo>
                  <a:pt x="44451" y="80010"/>
                </a:lnTo>
                <a:lnTo>
                  <a:pt x="50166" y="81916"/>
                </a:lnTo>
                <a:lnTo>
                  <a:pt x="57151" y="83821"/>
                </a:lnTo>
                <a:lnTo>
                  <a:pt x="64758" y="85726"/>
                </a:lnTo>
                <a:lnTo>
                  <a:pt x="89523" y="89535"/>
                </a:lnTo>
                <a:lnTo>
                  <a:pt x="102223" y="92710"/>
                </a:lnTo>
                <a:lnTo>
                  <a:pt x="113018" y="95885"/>
                </a:lnTo>
                <a:lnTo>
                  <a:pt x="121273" y="99696"/>
                </a:lnTo>
                <a:lnTo>
                  <a:pt x="131433" y="107316"/>
                </a:lnTo>
                <a:lnTo>
                  <a:pt x="139066" y="117476"/>
                </a:lnTo>
                <a:lnTo>
                  <a:pt x="143498" y="130176"/>
                </a:lnTo>
                <a:lnTo>
                  <a:pt x="145416" y="144768"/>
                </a:lnTo>
                <a:lnTo>
                  <a:pt x="143498" y="158116"/>
                </a:lnTo>
                <a:lnTo>
                  <a:pt x="139066" y="169546"/>
                </a:lnTo>
                <a:lnTo>
                  <a:pt x="132068" y="179693"/>
                </a:lnTo>
                <a:lnTo>
                  <a:pt x="121273" y="188596"/>
                </a:lnTo>
                <a:lnTo>
                  <a:pt x="110491" y="194946"/>
                </a:lnTo>
                <a:lnTo>
                  <a:pt x="99048" y="199391"/>
                </a:lnTo>
                <a:lnTo>
                  <a:pt x="86348" y="201918"/>
                </a:lnTo>
                <a:lnTo>
                  <a:pt x="72391" y="202566"/>
                </a:lnTo>
                <a:close/>
              </a:path>
              <a:path w="1097268" h="205741">
                <a:moveTo>
                  <a:pt x="234316" y="202566"/>
                </a:moveTo>
                <a:lnTo>
                  <a:pt x="219076" y="201296"/>
                </a:lnTo>
                <a:lnTo>
                  <a:pt x="205093" y="197485"/>
                </a:lnTo>
                <a:lnTo>
                  <a:pt x="193041" y="191135"/>
                </a:lnTo>
                <a:lnTo>
                  <a:pt x="182233" y="182246"/>
                </a:lnTo>
                <a:lnTo>
                  <a:pt x="173991" y="171451"/>
                </a:lnTo>
                <a:lnTo>
                  <a:pt x="167641" y="158751"/>
                </a:lnTo>
                <a:lnTo>
                  <a:pt x="163818" y="144768"/>
                </a:lnTo>
                <a:lnTo>
                  <a:pt x="162548" y="129541"/>
                </a:lnTo>
                <a:lnTo>
                  <a:pt x="163818" y="113666"/>
                </a:lnTo>
                <a:lnTo>
                  <a:pt x="167641" y="99696"/>
                </a:lnTo>
                <a:lnTo>
                  <a:pt x="173991" y="86996"/>
                </a:lnTo>
                <a:lnTo>
                  <a:pt x="182868" y="76201"/>
                </a:lnTo>
                <a:lnTo>
                  <a:pt x="236208" y="84443"/>
                </a:lnTo>
                <a:lnTo>
                  <a:pt x="226048" y="85726"/>
                </a:lnTo>
                <a:lnTo>
                  <a:pt x="217158" y="87618"/>
                </a:lnTo>
                <a:lnTo>
                  <a:pt x="209551" y="91441"/>
                </a:lnTo>
                <a:lnTo>
                  <a:pt x="203201" y="96521"/>
                </a:lnTo>
                <a:lnTo>
                  <a:pt x="198108" y="102871"/>
                </a:lnTo>
                <a:lnTo>
                  <a:pt x="194298" y="109843"/>
                </a:lnTo>
                <a:lnTo>
                  <a:pt x="192393" y="118746"/>
                </a:lnTo>
                <a:lnTo>
                  <a:pt x="191123" y="128271"/>
                </a:lnTo>
                <a:lnTo>
                  <a:pt x="191758" y="135891"/>
                </a:lnTo>
                <a:lnTo>
                  <a:pt x="193041" y="143510"/>
                </a:lnTo>
                <a:lnTo>
                  <a:pt x="195568" y="149860"/>
                </a:lnTo>
                <a:lnTo>
                  <a:pt x="198743" y="156846"/>
                </a:lnTo>
                <a:lnTo>
                  <a:pt x="200026" y="158751"/>
                </a:lnTo>
                <a:lnTo>
                  <a:pt x="201283" y="160643"/>
                </a:lnTo>
                <a:lnTo>
                  <a:pt x="202566" y="162560"/>
                </a:lnTo>
                <a:lnTo>
                  <a:pt x="208916" y="167641"/>
                </a:lnTo>
                <a:lnTo>
                  <a:pt x="216523" y="170816"/>
                </a:lnTo>
                <a:lnTo>
                  <a:pt x="224791" y="173343"/>
                </a:lnTo>
                <a:lnTo>
                  <a:pt x="234951" y="173991"/>
                </a:lnTo>
                <a:lnTo>
                  <a:pt x="293993" y="173991"/>
                </a:lnTo>
                <a:lnTo>
                  <a:pt x="293993" y="202566"/>
                </a:lnTo>
                <a:close/>
              </a:path>
              <a:path w="1097268" h="205741">
                <a:moveTo>
                  <a:pt x="328918" y="202566"/>
                </a:moveTo>
                <a:lnTo>
                  <a:pt x="328918" y="130810"/>
                </a:lnTo>
                <a:lnTo>
                  <a:pt x="330201" y="114935"/>
                </a:lnTo>
                <a:lnTo>
                  <a:pt x="333376" y="101601"/>
                </a:lnTo>
                <a:lnTo>
                  <a:pt x="339091" y="89535"/>
                </a:lnTo>
                <a:lnTo>
                  <a:pt x="346698" y="79376"/>
                </a:lnTo>
                <a:lnTo>
                  <a:pt x="410833" y="86996"/>
                </a:lnTo>
                <a:lnTo>
                  <a:pt x="396241" y="87618"/>
                </a:lnTo>
                <a:lnTo>
                  <a:pt x="384176" y="90171"/>
                </a:lnTo>
                <a:lnTo>
                  <a:pt x="374016" y="93968"/>
                </a:lnTo>
                <a:lnTo>
                  <a:pt x="367018" y="99696"/>
                </a:lnTo>
                <a:lnTo>
                  <a:pt x="363208" y="104776"/>
                </a:lnTo>
                <a:lnTo>
                  <a:pt x="360033" y="111760"/>
                </a:lnTo>
                <a:lnTo>
                  <a:pt x="358141" y="120651"/>
                </a:lnTo>
                <a:lnTo>
                  <a:pt x="357493" y="130810"/>
                </a:lnTo>
                <a:lnTo>
                  <a:pt x="357493" y="202566"/>
                </a:lnTo>
                <a:close/>
              </a:path>
              <a:path w="1097268" h="205741">
                <a:moveTo>
                  <a:pt x="842633" y="202566"/>
                </a:moveTo>
                <a:lnTo>
                  <a:pt x="827393" y="201296"/>
                </a:lnTo>
                <a:lnTo>
                  <a:pt x="813423" y="197485"/>
                </a:lnTo>
                <a:lnTo>
                  <a:pt x="801358" y="191135"/>
                </a:lnTo>
                <a:lnTo>
                  <a:pt x="790576" y="182246"/>
                </a:lnTo>
                <a:lnTo>
                  <a:pt x="782308" y="171451"/>
                </a:lnTo>
                <a:lnTo>
                  <a:pt x="775958" y="158751"/>
                </a:lnTo>
                <a:lnTo>
                  <a:pt x="772148" y="144768"/>
                </a:lnTo>
                <a:lnTo>
                  <a:pt x="770891" y="129541"/>
                </a:lnTo>
                <a:lnTo>
                  <a:pt x="772148" y="113666"/>
                </a:lnTo>
                <a:lnTo>
                  <a:pt x="775958" y="99696"/>
                </a:lnTo>
                <a:lnTo>
                  <a:pt x="782308" y="86996"/>
                </a:lnTo>
                <a:lnTo>
                  <a:pt x="791198" y="76201"/>
                </a:lnTo>
                <a:lnTo>
                  <a:pt x="844551" y="84443"/>
                </a:lnTo>
                <a:lnTo>
                  <a:pt x="834391" y="85726"/>
                </a:lnTo>
                <a:lnTo>
                  <a:pt x="825501" y="87618"/>
                </a:lnTo>
                <a:lnTo>
                  <a:pt x="817868" y="91441"/>
                </a:lnTo>
                <a:lnTo>
                  <a:pt x="811518" y="96521"/>
                </a:lnTo>
                <a:lnTo>
                  <a:pt x="806451" y="102871"/>
                </a:lnTo>
                <a:lnTo>
                  <a:pt x="802641" y="109843"/>
                </a:lnTo>
                <a:lnTo>
                  <a:pt x="800723" y="118746"/>
                </a:lnTo>
                <a:lnTo>
                  <a:pt x="799466" y="128271"/>
                </a:lnTo>
                <a:lnTo>
                  <a:pt x="800101" y="135891"/>
                </a:lnTo>
                <a:lnTo>
                  <a:pt x="801358" y="143510"/>
                </a:lnTo>
                <a:lnTo>
                  <a:pt x="803898" y="149860"/>
                </a:lnTo>
                <a:lnTo>
                  <a:pt x="807073" y="156846"/>
                </a:lnTo>
                <a:lnTo>
                  <a:pt x="808343" y="158751"/>
                </a:lnTo>
                <a:lnTo>
                  <a:pt x="809626" y="160643"/>
                </a:lnTo>
                <a:lnTo>
                  <a:pt x="811518" y="162560"/>
                </a:lnTo>
                <a:lnTo>
                  <a:pt x="817233" y="167641"/>
                </a:lnTo>
                <a:lnTo>
                  <a:pt x="824866" y="170816"/>
                </a:lnTo>
                <a:lnTo>
                  <a:pt x="833743" y="173343"/>
                </a:lnTo>
                <a:lnTo>
                  <a:pt x="843268" y="173991"/>
                </a:lnTo>
                <a:lnTo>
                  <a:pt x="902323" y="173991"/>
                </a:lnTo>
                <a:lnTo>
                  <a:pt x="902323" y="202566"/>
                </a:lnTo>
                <a:close/>
              </a:path>
              <a:path w="1097268" h="205741">
                <a:moveTo>
                  <a:pt x="934708" y="202566"/>
                </a:moveTo>
                <a:lnTo>
                  <a:pt x="934708" y="173991"/>
                </a:lnTo>
                <a:lnTo>
                  <a:pt x="999491" y="173991"/>
                </a:lnTo>
                <a:lnTo>
                  <a:pt x="1007733" y="172085"/>
                </a:lnTo>
                <a:lnTo>
                  <a:pt x="1017258" y="166371"/>
                </a:lnTo>
                <a:lnTo>
                  <a:pt x="1019176" y="163196"/>
                </a:lnTo>
                <a:lnTo>
                  <a:pt x="1019176" y="154293"/>
                </a:lnTo>
                <a:lnTo>
                  <a:pt x="1016001" y="151118"/>
                </a:lnTo>
                <a:lnTo>
                  <a:pt x="1009016" y="148591"/>
                </a:lnTo>
                <a:lnTo>
                  <a:pt x="1005193" y="147321"/>
                </a:lnTo>
                <a:lnTo>
                  <a:pt x="997573" y="146051"/>
                </a:lnTo>
                <a:lnTo>
                  <a:pt x="987426" y="144768"/>
                </a:lnTo>
                <a:lnTo>
                  <a:pt x="974091" y="142876"/>
                </a:lnTo>
                <a:lnTo>
                  <a:pt x="963283" y="140971"/>
                </a:lnTo>
                <a:lnTo>
                  <a:pt x="954393" y="138418"/>
                </a:lnTo>
                <a:lnTo>
                  <a:pt x="948043" y="135891"/>
                </a:lnTo>
                <a:lnTo>
                  <a:pt x="940423" y="129541"/>
                </a:lnTo>
                <a:lnTo>
                  <a:pt x="934708" y="121921"/>
                </a:lnTo>
                <a:lnTo>
                  <a:pt x="931533" y="113018"/>
                </a:lnTo>
                <a:lnTo>
                  <a:pt x="930276" y="101601"/>
                </a:lnTo>
                <a:lnTo>
                  <a:pt x="931533" y="91441"/>
                </a:lnTo>
                <a:lnTo>
                  <a:pt x="935343" y="82551"/>
                </a:lnTo>
                <a:lnTo>
                  <a:pt x="978523" y="86996"/>
                </a:lnTo>
                <a:lnTo>
                  <a:pt x="970268" y="88266"/>
                </a:lnTo>
                <a:lnTo>
                  <a:pt x="964566" y="92076"/>
                </a:lnTo>
                <a:lnTo>
                  <a:pt x="960743" y="94616"/>
                </a:lnTo>
                <a:lnTo>
                  <a:pt x="958851" y="97791"/>
                </a:lnTo>
                <a:lnTo>
                  <a:pt x="958851" y="106668"/>
                </a:lnTo>
                <a:lnTo>
                  <a:pt x="962026" y="109843"/>
                </a:lnTo>
                <a:lnTo>
                  <a:pt x="972808" y="113666"/>
                </a:lnTo>
                <a:lnTo>
                  <a:pt x="979793" y="114935"/>
                </a:lnTo>
                <a:lnTo>
                  <a:pt x="990601" y="116193"/>
                </a:lnTo>
                <a:lnTo>
                  <a:pt x="1003923" y="118110"/>
                </a:lnTo>
                <a:lnTo>
                  <a:pt x="1014718" y="120016"/>
                </a:lnTo>
                <a:lnTo>
                  <a:pt x="1023608" y="122543"/>
                </a:lnTo>
                <a:lnTo>
                  <a:pt x="1029958" y="125096"/>
                </a:lnTo>
                <a:lnTo>
                  <a:pt x="1037591" y="130810"/>
                </a:lnTo>
                <a:lnTo>
                  <a:pt x="1043293" y="138418"/>
                </a:lnTo>
                <a:lnTo>
                  <a:pt x="1046468" y="147943"/>
                </a:lnTo>
                <a:lnTo>
                  <a:pt x="1047751" y="159385"/>
                </a:lnTo>
                <a:lnTo>
                  <a:pt x="1046468" y="169546"/>
                </a:lnTo>
                <a:lnTo>
                  <a:pt x="1042658" y="178435"/>
                </a:lnTo>
                <a:lnTo>
                  <a:pt x="1036943" y="186043"/>
                </a:lnTo>
                <a:lnTo>
                  <a:pt x="1028701" y="192393"/>
                </a:lnTo>
                <a:lnTo>
                  <a:pt x="1020433" y="196851"/>
                </a:lnTo>
                <a:lnTo>
                  <a:pt x="1011543" y="200026"/>
                </a:lnTo>
                <a:lnTo>
                  <a:pt x="1000748" y="201918"/>
                </a:lnTo>
                <a:lnTo>
                  <a:pt x="989318" y="202566"/>
                </a:lnTo>
                <a:close/>
              </a:path>
              <a:path w="1097268" h="205741">
                <a:moveTo>
                  <a:pt x="1068693" y="202566"/>
                </a:moveTo>
                <a:lnTo>
                  <a:pt x="1068693" y="173991"/>
                </a:lnTo>
                <a:lnTo>
                  <a:pt x="1097268" y="173991"/>
                </a:lnTo>
                <a:lnTo>
                  <a:pt x="1097268" y="202566"/>
                </a:lnTo>
                <a:close/>
              </a:path>
              <a:path w="1097268" h="205741">
                <a:moveTo>
                  <a:pt x="591808" y="202578"/>
                </a:moveTo>
                <a:lnTo>
                  <a:pt x="591808" y="58421"/>
                </a:lnTo>
                <a:lnTo>
                  <a:pt x="620383" y="58421"/>
                </a:lnTo>
                <a:lnTo>
                  <a:pt x="620383" y="202578"/>
                </a:lnTo>
                <a:close/>
              </a:path>
              <a:path w="1097268" h="205741">
                <a:moveTo>
                  <a:pt x="489573" y="203835"/>
                </a:moveTo>
                <a:lnTo>
                  <a:pt x="483223" y="202566"/>
                </a:lnTo>
                <a:lnTo>
                  <a:pt x="470523" y="194310"/>
                </a:lnTo>
                <a:lnTo>
                  <a:pt x="466091" y="189218"/>
                </a:lnTo>
                <a:lnTo>
                  <a:pt x="463551" y="182246"/>
                </a:lnTo>
                <a:lnTo>
                  <a:pt x="418466" y="58421"/>
                </a:lnTo>
                <a:lnTo>
                  <a:pt x="449568" y="58421"/>
                </a:lnTo>
                <a:lnTo>
                  <a:pt x="488316" y="168276"/>
                </a:lnTo>
                <a:lnTo>
                  <a:pt x="490843" y="173343"/>
                </a:lnTo>
                <a:lnTo>
                  <a:pt x="493383" y="175260"/>
                </a:lnTo>
                <a:lnTo>
                  <a:pt x="501016" y="175260"/>
                </a:lnTo>
                <a:lnTo>
                  <a:pt x="534023" y="175260"/>
                </a:lnTo>
                <a:lnTo>
                  <a:pt x="531483" y="182246"/>
                </a:lnTo>
                <a:lnTo>
                  <a:pt x="528308" y="189218"/>
                </a:lnTo>
                <a:lnTo>
                  <a:pt x="523876" y="194310"/>
                </a:lnTo>
                <a:lnTo>
                  <a:pt x="511798" y="202566"/>
                </a:lnTo>
                <a:lnTo>
                  <a:pt x="504826" y="203835"/>
                </a:lnTo>
                <a:close/>
              </a:path>
              <a:path w="1097268" h="205741">
                <a:moveTo>
                  <a:pt x="747383" y="205741"/>
                </a:moveTo>
                <a:lnTo>
                  <a:pt x="725793" y="205093"/>
                </a:lnTo>
                <a:lnTo>
                  <a:pt x="707391" y="203201"/>
                </a:lnTo>
                <a:lnTo>
                  <a:pt x="692773" y="200660"/>
                </a:lnTo>
                <a:lnTo>
                  <a:pt x="681343" y="196851"/>
                </a:lnTo>
                <a:lnTo>
                  <a:pt x="673101" y="192393"/>
                </a:lnTo>
                <a:lnTo>
                  <a:pt x="666116" y="187326"/>
                </a:lnTo>
                <a:lnTo>
                  <a:pt x="660401" y="180976"/>
                </a:lnTo>
                <a:lnTo>
                  <a:pt x="655308" y="173343"/>
                </a:lnTo>
                <a:lnTo>
                  <a:pt x="651498" y="165101"/>
                </a:lnTo>
                <a:lnTo>
                  <a:pt x="648323" y="154941"/>
                </a:lnTo>
                <a:lnTo>
                  <a:pt x="646418" y="143510"/>
                </a:lnTo>
                <a:lnTo>
                  <a:pt x="645783" y="130810"/>
                </a:lnTo>
                <a:lnTo>
                  <a:pt x="646418" y="117476"/>
                </a:lnTo>
                <a:lnTo>
                  <a:pt x="648323" y="105410"/>
                </a:lnTo>
                <a:lnTo>
                  <a:pt x="651498" y="95251"/>
                </a:lnTo>
                <a:lnTo>
                  <a:pt x="655943" y="86360"/>
                </a:lnTo>
                <a:lnTo>
                  <a:pt x="661023" y="79376"/>
                </a:lnTo>
                <a:lnTo>
                  <a:pt x="747383" y="83821"/>
                </a:lnTo>
                <a:lnTo>
                  <a:pt x="728968" y="84443"/>
                </a:lnTo>
                <a:lnTo>
                  <a:pt x="714376" y="85091"/>
                </a:lnTo>
                <a:lnTo>
                  <a:pt x="702933" y="86996"/>
                </a:lnTo>
                <a:lnTo>
                  <a:pt x="694691" y="89535"/>
                </a:lnTo>
                <a:lnTo>
                  <a:pt x="688341" y="92076"/>
                </a:lnTo>
                <a:lnTo>
                  <a:pt x="683248" y="95885"/>
                </a:lnTo>
                <a:lnTo>
                  <a:pt x="680708" y="100966"/>
                </a:lnTo>
                <a:lnTo>
                  <a:pt x="678168" y="106668"/>
                </a:lnTo>
                <a:lnTo>
                  <a:pt x="676276" y="113018"/>
                </a:lnTo>
                <a:lnTo>
                  <a:pt x="674993" y="121285"/>
                </a:lnTo>
                <a:lnTo>
                  <a:pt x="674993" y="130810"/>
                </a:lnTo>
                <a:lnTo>
                  <a:pt x="674993" y="139701"/>
                </a:lnTo>
                <a:lnTo>
                  <a:pt x="676276" y="147321"/>
                </a:lnTo>
                <a:lnTo>
                  <a:pt x="677533" y="154293"/>
                </a:lnTo>
                <a:lnTo>
                  <a:pt x="680073" y="159385"/>
                </a:lnTo>
                <a:lnTo>
                  <a:pt x="683248" y="164466"/>
                </a:lnTo>
                <a:lnTo>
                  <a:pt x="687693" y="168276"/>
                </a:lnTo>
                <a:lnTo>
                  <a:pt x="693408" y="170816"/>
                </a:lnTo>
                <a:lnTo>
                  <a:pt x="701676" y="173343"/>
                </a:lnTo>
                <a:lnTo>
                  <a:pt x="713741" y="175260"/>
                </a:lnTo>
                <a:lnTo>
                  <a:pt x="728968" y="176518"/>
                </a:lnTo>
                <a:lnTo>
                  <a:pt x="747383" y="177166"/>
                </a:lnTo>
                <a:lnTo>
                  <a:pt x="755651" y="177166"/>
                </a:lnTo>
                <a:lnTo>
                  <a:pt x="755651" y="205741"/>
                </a:lnTo>
                <a:close/>
              </a:path>
            </a:pathLst>
          </a:custGeom>
          <a:solidFill>
            <a:srgbClr val="228B96"/>
          </a:solidFill>
        </p:spPr>
        <p:txBody>
          <a:bodyPr wrap="square" lIns="0" tIns="0" rIns="0" bIns="0" rtlCol="0">
            <a:noAutofit/>
          </a:bodyPr>
          <a:lstStyle/>
          <a:p>
            <a:endParaRPr sz="1200" b="1" dirty="0"/>
          </a:p>
        </p:txBody>
      </p:sp>
      <p:pic>
        <p:nvPicPr>
          <p:cNvPr id="8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8144" y="2474975"/>
            <a:ext cx="2310384" cy="2305812"/>
          </a:xfrm>
          <a:prstGeom prst="rect">
            <a:avLst/>
          </a:prstGeom>
        </p:spPr>
      </p:pic>
      <p:sp>
        <p:nvSpPr>
          <p:cNvPr id="64" name="object 64"/>
          <p:cNvSpPr/>
          <p:nvPr/>
        </p:nvSpPr>
        <p:spPr>
          <a:xfrm>
            <a:off x="3413766" y="2450595"/>
            <a:ext cx="2360676" cy="2356104"/>
          </a:xfrm>
          <a:custGeom>
            <a:avLst/>
            <a:gdLst/>
            <a:ahLst/>
            <a:cxnLst/>
            <a:rect l="l" t="t" r="r" b="b"/>
            <a:pathLst>
              <a:path w="2360676" h="2356104">
                <a:moveTo>
                  <a:pt x="25146" y="1177798"/>
                </a:moveTo>
                <a:lnTo>
                  <a:pt x="1179957" y="25146"/>
                </a:lnTo>
                <a:lnTo>
                  <a:pt x="2335531" y="1177798"/>
                </a:lnTo>
                <a:lnTo>
                  <a:pt x="1179957" y="2330958"/>
                </a:lnTo>
                <a:close/>
              </a:path>
            </a:pathLst>
          </a:custGeom>
          <a:ln w="50292">
            <a:solidFill>
              <a:srgbClr val="228B96"/>
            </a:solidFill>
          </a:ln>
        </p:spPr>
        <p:txBody>
          <a:bodyPr wrap="square" lIns="0" tIns="0" rIns="0" bIns="0" rtlCol="0">
            <a:noAutofit/>
          </a:bodyPr>
          <a:lstStyle/>
          <a:p>
            <a:endParaRPr/>
          </a:p>
        </p:txBody>
      </p:sp>
      <p:pic>
        <p:nvPicPr>
          <p:cNvPr id="86"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4" y="7404100"/>
            <a:ext cx="7540752" cy="3288791"/>
          </a:xfrm>
          <a:prstGeom prst="rect">
            <a:avLst/>
          </a:prstGeom>
        </p:spPr>
      </p:pic>
      <p:sp>
        <p:nvSpPr>
          <p:cNvPr id="2" name="text 1"/>
          <p:cNvSpPr txBox="1"/>
          <p:nvPr/>
        </p:nvSpPr>
        <p:spPr>
          <a:xfrm>
            <a:off x="2027175" y="5991755"/>
            <a:ext cx="4193444" cy="430887"/>
          </a:xfrm>
          <a:prstGeom prst="rect">
            <a:avLst/>
          </a:prstGeom>
        </p:spPr>
        <p:txBody>
          <a:bodyPr vert="horz" wrap="square" lIns="0" tIns="0" rIns="0" bIns="0" rtlCol="0">
            <a:spAutoFit/>
          </a:bodyPr>
          <a:lstStyle/>
          <a:p>
            <a:pPr marL="0">
              <a:lnSpc>
                <a:spcPct val="100000"/>
              </a:lnSpc>
            </a:pPr>
            <a:r>
              <a:rPr lang="en-US" sz="1370" spc="10" dirty="0">
                <a:solidFill>
                  <a:srgbClr val="231F20"/>
                </a:solidFill>
                <a:latin typeface="Arial"/>
                <a:cs typeface="Arial"/>
              </a:rPr>
              <a:t>We </a:t>
            </a:r>
            <a:r>
              <a:rPr sz="1370" spc="10" dirty="0">
                <a:solidFill>
                  <a:srgbClr val="231F20"/>
                </a:solidFill>
                <a:latin typeface="Arial"/>
                <a:cs typeface="Arial"/>
              </a:rPr>
              <a:t>offers a wide spectrum of interior</a:t>
            </a:r>
            <a:r>
              <a:rPr lang="en-US" sz="1370" spc="10" dirty="0">
                <a:solidFill>
                  <a:srgbClr val="231F20"/>
                </a:solidFill>
                <a:latin typeface="Arial"/>
                <a:cs typeface="Arial"/>
              </a:rPr>
              <a:t> </a:t>
            </a:r>
            <a:r>
              <a:rPr sz="1400" spc="10" dirty="0">
                <a:solidFill>
                  <a:srgbClr val="231F20"/>
                </a:solidFill>
                <a:latin typeface="Arial"/>
                <a:cs typeface="Arial"/>
              </a:rPr>
              <a:t>designing, decoration and renovation materials.</a:t>
            </a:r>
            <a:endParaRPr sz="1400" dirty="0">
              <a:latin typeface="Arial"/>
              <a:cs typeface="Arial"/>
            </a:endParaRPr>
          </a:p>
        </p:txBody>
      </p:sp>
      <p:sp>
        <p:nvSpPr>
          <p:cNvPr id="3" name="text 1"/>
          <p:cNvSpPr txBox="1"/>
          <p:nvPr/>
        </p:nvSpPr>
        <p:spPr>
          <a:xfrm>
            <a:off x="2029619" y="6489700"/>
            <a:ext cx="4419600" cy="637097"/>
          </a:xfrm>
          <a:prstGeom prst="rect">
            <a:avLst/>
          </a:prstGeom>
        </p:spPr>
        <p:txBody>
          <a:bodyPr vert="horz" wrap="square" lIns="0" tIns="0" rIns="0" bIns="0" rtlCol="0">
            <a:spAutoFit/>
          </a:bodyPr>
          <a:lstStyle/>
          <a:p>
            <a:pPr marL="0">
              <a:lnSpc>
                <a:spcPct val="100000"/>
              </a:lnSpc>
            </a:pPr>
            <a:r>
              <a:rPr lang="en-US" sz="1370" spc="10" dirty="0">
                <a:solidFill>
                  <a:srgbClr val="231F20"/>
                </a:solidFill>
                <a:latin typeface="Arial"/>
                <a:cs typeface="Arial"/>
              </a:rPr>
              <a:t>We can provide multidimensional products with ease and </a:t>
            </a:r>
            <a:r>
              <a:rPr sz="1370" spc="10" dirty="0">
                <a:solidFill>
                  <a:srgbClr val="231F20"/>
                </a:solidFill>
                <a:latin typeface="Arial"/>
                <a:cs typeface="Arial"/>
              </a:rPr>
              <a:t>commitment and can cater with conﬁdence to taste and need of</a:t>
            </a:r>
            <a:r>
              <a:rPr lang="en-US" sz="1370" spc="10" dirty="0">
                <a:solidFill>
                  <a:srgbClr val="231F20"/>
                </a:solidFill>
                <a:latin typeface="Arial"/>
                <a:cs typeface="Arial"/>
              </a:rPr>
              <a:t> </a:t>
            </a:r>
            <a:r>
              <a:rPr sz="1400" spc="10" dirty="0">
                <a:solidFill>
                  <a:srgbClr val="231F20"/>
                </a:solidFill>
                <a:latin typeface="Arial"/>
                <a:cs typeface="Arial"/>
              </a:rPr>
              <a:t>its valued clients on a turnkey basis.</a:t>
            </a:r>
            <a:endParaRPr sz="1400" dirty="0">
              <a:latin typeface="Arial"/>
              <a:cs typeface="Arial"/>
            </a:endParaRPr>
          </a:p>
        </p:txBody>
      </p:sp>
      <p:sp>
        <p:nvSpPr>
          <p:cNvPr id="4" name="text 1"/>
          <p:cNvSpPr txBox="1"/>
          <p:nvPr/>
        </p:nvSpPr>
        <p:spPr>
          <a:xfrm>
            <a:off x="48419" y="7556500"/>
            <a:ext cx="2971800" cy="2735814"/>
          </a:xfrm>
          <a:prstGeom prst="rect">
            <a:avLst/>
          </a:prstGeom>
        </p:spPr>
        <p:txBody>
          <a:bodyPr vert="horz" wrap="square" lIns="0" tIns="0" rIns="0" bIns="0" rtlCol="0">
            <a:spAutoFit/>
          </a:bodyPr>
          <a:lstStyle/>
          <a:p>
            <a:pPr marL="171450" indent="-171450">
              <a:lnSpc>
                <a:spcPct val="150000"/>
              </a:lnSpc>
              <a:buSzPct val="140000"/>
              <a:buFont typeface="Arial" panose="020B0604020202020204" pitchFamily="34" charset="0"/>
              <a:buChar char="•"/>
            </a:pPr>
            <a:r>
              <a:rPr sz="1200" b="1" spc="10" dirty="0">
                <a:solidFill>
                  <a:srgbClr val="231F20"/>
                </a:solidFill>
                <a:latin typeface="Arial"/>
                <a:cs typeface="Arial"/>
              </a:rPr>
              <a:t>Interior DESIGNING</a:t>
            </a:r>
            <a:endParaRPr sz="1200" dirty="0">
              <a:latin typeface="Arial"/>
              <a:cs typeface="Arial"/>
            </a:endParaRPr>
          </a:p>
          <a:p>
            <a:pPr marL="171534" indent="-171450">
              <a:lnSpc>
                <a:spcPct val="150000"/>
              </a:lnSpc>
              <a:buSzPct val="140000"/>
              <a:buFont typeface="Arial" panose="020B0604020202020204" pitchFamily="34" charset="0"/>
              <a:buChar char="•"/>
            </a:pPr>
            <a:r>
              <a:rPr sz="1200" b="1" spc="10" dirty="0">
                <a:solidFill>
                  <a:srgbClr val="231F20"/>
                </a:solidFill>
                <a:latin typeface="Arial"/>
                <a:cs typeface="Arial"/>
              </a:rPr>
              <a:t>Project Consultancy</a:t>
            </a:r>
            <a:endParaRPr lang="en-US" sz="1200" b="1" spc="10" dirty="0">
              <a:solidFill>
                <a:srgbClr val="231F20"/>
              </a:solidFill>
              <a:latin typeface="Arial"/>
              <a:cs typeface="Arial"/>
            </a:endParaRPr>
          </a:p>
          <a:p>
            <a:pPr marL="171450" indent="-171450">
              <a:lnSpc>
                <a:spcPct val="150000"/>
              </a:lnSpc>
              <a:buSzPct val="140000"/>
              <a:buFont typeface="Arial" panose="020B0604020202020204" pitchFamily="34" charset="0"/>
              <a:buChar char="•"/>
            </a:pPr>
            <a:r>
              <a:rPr lang="en-US" sz="1200" b="1" spc="10" dirty="0">
                <a:solidFill>
                  <a:srgbClr val="231F20"/>
                </a:solidFill>
                <a:latin typeface="Arial"/>
                <a:cs typeface="Arial"/>
              </a:rPr>
              <a:t>Furnishing all type of Wooden work </a:t>
            </a:r>
          </a:p>
          <a:p>
            <a:pPr marL="171450" indent="-171450">
              <a:lnSpc>
                <a:spcPct val="150000"/>
              </a:lnSpc>
              <a:buSzPct val="140000"/>
              <a:buFont typeface="Arial" panose="020B0604020202020204" pitchFamily="34" charset="0"/>
              <a:buChar char="•"/>
            </a:pPr>
            <a:r>
              <a:rPr lang="en-US" sz="1200" b="1" spc="10" dirty="0">
                <a:solidFill>
                  <a:srgbClr val="231F20"/>
                </a:solidFill>
                <a:latin typeface="Arial"/>
                <a:cs typeface="Arial"/>
              </a:rPr>
              <a:t>Coloring/Paint work</a:t>
            </a:r>
            <a:endParaRPr lang="en-US" sz="1200" dirty="0">
              <a:latin typeface="Arial"/>
              <a:cs typeface="Arial"/>
            </a:endParaRPr>
          </a:p>
          <a:p>
            <a:pPr marL="171450" indent="-171450">
              <a:lnSpc>
                <a:spcPct val="150000"/>
              </a:lnSpc>
              <a:buSzPct val="140000"/>
              <a:buFont typeface="Arial" panose="020B0604020202020204" pitchFamily="34" charset="0"/>
              <a:buChar char="•"/>
            </a:pPr>
            <a:r>
              <a:rPr lang="en-US" sz="1200" b="1" spc="10" dirty="0">
                <a:solidFill>
                  <a:srgbClr val="231F20"/>
                </a:solidFill>
                <a:latin typeface="Arial"/>
                <a:cs typeface="Arial"/>
              </a:rPr>
              <a:t>Masonry work including tiles</a:t>
            </a:r>
          </a:p>
          <a:p>
            <a:pPr marL="171450" indent="-171450">
              <a:lnSpc>
                <a:spcPct val="150000"/>
              </a:lnSpc>
              <a:buSzPct val="140000"/>
              <a:buFont typeface="Arial" panose="020B0604020202020204" pitchFamily="34" charset="0"/>
              <a:buChar char="•"/>
            </a:pPr>
            <a:r>
              <a:rPr lang="en-US" sz="1200" b="1" spc="10" dirty="0">
                <a:solidFill>
                  <a:srgbClr val="231F20"/>
                </a:solidFill>
                <a:latin typeface="Arial"/>
                <a:cs typeface="Arial"/>
              </a:rPr>
              <a:t>Electrical Work</a:t>
            </a:r>
            <a:endParaRPr lang="en-US" sz="1200" dirty="0">
              <a:latin typeface="Arial"/>
              <a:cs typeface="Arial"/>
            </a:endParaRPr>
          </a:p>
          <a:p>
            <a:pPr marL="171450" indent="-171450">
              <a:lnSpc>
                <a:spcPct val="150000"/>
              </a:lnSpc>
              <a:buSzPct val="140000"/>
              <a:buFont typeface="Arial" panose="020B0604020202020204" pitchFamily="34" charset="0"/>
              <a:buChar char="•"/>
            </a:pPr>
            <a:r>
              <a:rPr lang="en-US" sz="1200" b="1" spc="10" dirty="0">
                <a:solidFill>
                  <a:srgbClr val="231F20"/>
                </a:solidFill>
                <a:latin typeface="Arial"/>
                <a:cs typeface="Arial"/>
              </a:rPr>
              <a:t>Plumbing</a:t>
            </a:r>
          </a:p>
          <a:p>
            <a:pPr marL="171450" indent="-171450">
              <a:lnSpc>
                <a:spcPct val="150000"/>
              </a:lnSpc>
              <a:buSzPct val="140000"/>
              <a:buFont typeface="Arial" panose="020B0604020202020204" pitchFamily="34" charset="0"/>
              <a:buChar char="•"/>
            </a:pPr>
            <a:r>
              <a:rPr lang="en-US" sz="1200" b="1" spc="10" dirty="0">
                <a:solidFill>
                  <a:srgbClr val="231F20"/>
                </a:solidFill>
                <a:latin typeface="Arial"/>
                <a:cs typeface="Arial"/>
              </a:rPr>
              <a:t>False Ceiling</a:t>
            </a:r>
            <a:endParaRPr lang="en-US" sz="1200" dirty="0">
              <a:latin typeface="Arial"/>
              <a:cs typeface="Arial"/>
            </a:endParaRPr>
          </a:p>
          <a:p>
            <a:pPr marL="171450" indent="-171450">
              <a:lnSpc>
                <a:spcPct val="150000"/>
              </a:lnSpc>
              <a:buSzPct val="140000"/>
              <a:buFont typeface="Arial" panose="020B0604020202020204" pitchFamily="34" charset="0"/>
              <a:buChar char="•"/>
            </a:pPr>
            <a:endParaRPr lang="en-US" sz="1200" dirty="0">
              <a:latin typeface="Arial"/>
              <a:cs typeface="Arial"/>
            </a:endParaRPr>
          </a:p>
          <a:p>
            <a:pPr marL="171534" indent="-171450">
              <a:lnSpc>
                <a:spcPct val="150000"/>
              </a:lnSpc>
              <a:buSzPct val="140000"/>
              <a:buFont typeface="Arial" panose="020B0604020202020204" pitchFamily="34" charset="0"/>
              <a:buChar char="•"/>
            </a:pPr>
            <a:endParaRPr sz="1200" dirty="0">
              <a:latin typeface="Arial"/>
              <a:cs typeface="Arial"/>
            </a:endParaRPr>
          </a:p>
        </p:txBody>
      </p:sp>
      <p:sp>
        <p:nvSpPr>
          <p:cNvPr id="8" name="text 1"/>
          <p:cNvSpPr txBox="1"/>
          <p:nvPr/>
        </p:nvSpPr>
        <p:spPr>
          <a:xfrm>
            <a:off x="3553619" y="7556500"/>
            <a:ext cx="3429000" cy="2735814"/>
          </a:xfrm>
          <a:prstGeom prst="rect">
            <a:avLst/>
          </a:prstGeom>
        </p:spPr>
        <p:txBody>
          <a:bodyPr vert="horz" wrap="square" lIns="0" tIns="0" rIns="0" bIns="0" rtlCol="0">
            <a:spAutoFit/>
          </a:bodyPr>
          <a:lstStyle/>
          <a:p>
            <a:pPr marL="171450" indent="-171450">
              <a:lnSpc>
                <a:spcPct val="150000"/>
              </a:lnSpc>
              <a:buSzPct val="141000"/>
              <a:buFont typeface="Arial" panose="020B0604020202020204" pitchFamily="34" charset="0"/>
              <a:buChar char="•"/>
            </a:pPr>
            <a:r>
              <a:rPr sz="1200" b="1" spc="10" dirty="0">
                <a:solidFill>
                  <a:srgbClr val="231F20"/>
                </a:solidFill>
                <a:latin typeface="Arial"/>
                <a:cs typeface="Arial"/>
              </a:rPr>
              <a:t>Central Air-conditioning planning with</a:t>
            </a:r>
            <a:endParaRPr sz="1200" dirty="0">
              <a:latin typeface="Arial"/>
              <a:cs typeface="Arial"/>
            </a:endParaRPr>
          </a:p>
          <a:p>
            <a:pPr marL="171450" indent="-171450">
              <a:lnSpc>
                <a:spcPct val="150000"/>
              </a:lnSpc>
              <a:buSzPct val="141000"/>
              <a:buFont typeface="Arial" panose="020B0604020202020204" pitchFamily="34" charset="0"/>
              <a:buChar char="•"/>
            </a:pPr>
            <a:r>
              <a:rPr lang="en-US" sz="1200" b="1" spc="10" dirty="0">
                <a:solidFill>
                  <a:srgbClr val="231F20"/>
                </a:solidFill>
                <a:latin typeface="Arial"/>
                <a:cs typeface="Arial"/>
              </a:rPr>
              <a:t>    </a:t>
            </a:r>
            <a:r>
              <a:rPr sz="1200" b="1" spc="10" dirty="0">
                <a:solidFill>
                  <a:srgbClr val="231F20"/>
                </a:solidFill>
                <a:latin typeface="Arial"/>
                <a:cs typeface="Arial"/>
              </a:rPr>
              <a:t>complete detailed diagrams including</a:t>
            </a:r>
            <a:r>
              <a:rPr lang="en-US" sz="1200" b="1" spc="10" dirty="0">
                <a:solidFill>
                  <a:srgbClr val="231F20"/>
                </a:solidFill>
                <a:latin typeface="Arial"/>
                <a:cs typeface="Arial"/>
              </a:rPr>
              <a:t>    </a:t>
            </a:r>
          </a:p>
          <a:p>
            <a:pPr marL="171450" indent="-171450">
              <a:lnSpc>
                <a:spcPct val="150000"/>
              </a:lnSpc>
              <a:buSzPct val="141000"/>
              <a:buFont typeface="Arial" panose="020B0604020202020204" pitchFamily="34" charset="0"/>
              <a:buChar char="•"/>
            </a:pPr>
            <a:r>
              <a:rPr lang="en-US" sz="1200" b="1" spc="10" dirty="0">
                <a:solidFill>
                  <a:srgbClr val="231F20"/>
                </a:solidFill>
                <a:latin typeface="Arial"/>
                <a:cs typeface="Arial"/>
              </a:rPr>
              <a:t>    central DUTS, DIFFUSERS, Chillers, etc.</a:t>
            </a:r>
          </a:p>
          <a:p>
            <a:pPr marL="171492" indent="-171450">
              <a:lnSpc>
                <a:spcPct val="150000"/>
              </a:lnSpc>
              <a:buSzPct val="141000"/>
              <a:buFont typeface="Arial" panose="020B0604020202020204" pitchFamily="34" charset="0"/>
              <a:buChar char="•"/>
            </a:pPr>
            <a:r>
              <a:rPr lang="en-US" sz="1200" b="1" spc="10" dirty="0">
                <a:solidFill>
                  <a:srgbClr val="231F20"/>
                </a:solidFill>
                <a:latin typeface="Arial"/>
                <a:cs typeface="Arial"/>
              </a:rPr>
              <a:t>Telephone/PABX</a:t>
            </a:r>
            <a:endParaRPr lang="en-US" sz="1200" dirty="0">
              <a:latin typeface="Arial"/>
              <a:cs typeface="Arial"/>
            </a:endParaRPr>
          </a:p>
          <a:p>
            <a:pPr marL="171450" indent="-171450">
              <a:lnSpc>
                <a:spcPct val="150000"/>
              </a:lnSpc>
              <a:buSzPct val="141000"/>
              <a:buFont typeface="Arial" panose="020B0604020202020204" pitchFamily="34" charset="0"/>
              <a:buChar char="•"/>
            </a:pPr>
            <a:r>
              <a:rPr lang="en-US" sz="1200" b="1" spc="10" dirty="0">
                <a:solidFill>
                  <a:srgbClr val="231F20"/>
                </a:solidFill>
                <a:latin typeface="Arial"/>
                <a:cs typeface="Arial"/>
              </a:rPr>
              <a:t>System IT Networking</a:t>
            </a:r>
          </a:p>
          <a:p>
            <a:pPr marL="171450" indent="-171450">
              <a:lnSpc>
                <a:spcPct val="150000"/>
              </a:lnSpc>
              <a:buSzPct val="141000"/>
              <a:buFont typeface="Arial" panose="020B0604020202020204" pitchFamily="34" charset="0"/>
              <a:buChar char="•"/>
            </a:pPr>
            <a:r>
              <a:rPr lang="en-US" sz="1200" b="1" spc="10" dirty="0">
                <a:solidFill>
                  <a:srgbClr val="231F20"/>
                </a:solidFill>
                <a:latin typeface="Arial"/>
                <a:cs typeface="Arial"/>
              </a:rPr>
              <a:t>Security Systems</a:t>
            </a:r>
          </a:p>
          <a:p>
            <a:pPr marL="171450" indent="-171450">
              <a:lnSpc>
                <a:spcPct val="150000"/>
              </a:lnSpc>
              <a:buSzPct val="141000"/>
              <a:buFont typeface="Arial" panose="020B0604020202020204" pitchFamily="34" charset="0"/>
              <a:buChar char="•"/>
            </a:pPr>
            <a:r>
              <a:rPr lang="en-US" sz="1200" b="1" spc="10" dirty="0">
                <a:solidFill>
                  <a:srgbClr val="231F20"/>
                </a:solidFill>
                <a:latin typeface="Arial"/>
                <a:cs typeface="Arial"/>
              </a:rPr>
              <a:t>CCTV Installation</a:t>
            </a:r>
          </a:p>
          <a:p>
            <a:pPr marL="171450" indent="-171450">
              <a:lnSpc>
                <a:spcPct val="150000"/>
              </a:lnSpc>
              <a:buSzPct val="141000"/>
              <a:buFont typeface="Arial" panose="020B0604020202020204" pitchFamily="34" charset="0"/>
              <a:buChar char="•"/>
            </a:pPr>
            <a:r>
              <a:rPr lang="en-US" sz="1200" b="1" spc="10" dirty="0">
                <a:solidFill>
                  <a:srgbClr val="231F20"/>
                </a:solidFill>
                <a:latin typeface="Arial"/>
                <a:cs typeface="Arial"/>
              </a:rPr>
              <a:t>Lighting</a:t>
            </a:r>
            <a:endParaRPr lang="en-US" sz="1200" dirty="0">
              <a:latin typeface="Arial"/>
              <a:cs typeface="Arial"/>
            </a:endParaRPr>
          </a:p>
          <a:p>
            <a:pPr marL="171450" indent="-171450">
              <a:lnSpc>
                <a:spcPct val="150000"/>
              </a:lnSpc>
              <a:buSzPct val="141000"/>
              <a:buFont typeface="Arial" panose="020B0604020202020204" pitchFamily="34" charset="0"/>
              <a:buChar char="•"/>
            </a:pPr>
            <a:endParaRPr lang="en-US" sz="1200" dirty="0">
              <a:latin typeface="Arial"/>
              <a:cs typeface="Arial"/>
            </a:endParaRPr>
          </a:p>
          <a:p>
            <a:pPr marL="171450" indent="-171450">
              <a:lnSpc>
                <a:spcPct val="150000"/>
              </a:lnSpc>
              <a:buSzPct val="141000"/>
              <a:buFont typeface="Arial" panose="020B0604020202020204" pitchFamily="34" charset="0"/>
              <a:buChar char="•"/>
            </a:pPr>
            <a:endParaRPr sz="1200" dirty="0">
              <a:latin typeface="Arial"/>
              <a:cs typeface="Arial"/>
            </a:endParaRPr>
          </a:p>
        </p:txBody>
      </p:sp>
      <p:sp>
        <p:nvSpPr>
          <p:cNvPr id="14" name="Freeform: Shape 13">
            <a:extLst>
              <a:ext uri="{FF2B5EF4-FFF2-40B4-BE49-F238E27FC236}">
                <a16:creationId xmlns:a16="http://schemas.microsoft.com/office/drawing/2014/main" id="{94CA8606-AC1C-D68E-D631-C81D74E0EE77}"/>
              </a:ext>
            </a:extLst>
          </p:cNvPr>
          <p:cNvSpPr/>
          <p:nvPr/>
        </p:nvSpPr>
        <p:spPr>
          <a:xfrm>
            <a:off x="18117" y="-25717"/>
            <a:ext cx="2943682" cy="2979737"/>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BCFCF0C8-E377-CB4E-6012-47432CB3B758}"/>
              </a:ext>
            </a:extLst>
          </p:cNvPr>
          <p:cNvSpPr/>
          <p:nvPr/>
        </p:nvSpPr>
        <p:spPr>
          <a:xfrm rot="10800000">
            <a:off x="4620419" y="7708900"/>
            <a:ext cx="2943682" cy="2979737"/>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1F47CFD-4D1B-76CB-16D5-6A97AE770223}"/>
              </a:ext>
            </a:extLst>
          </p:cNvPr>
          <p:cNvPicPr>
            <a:picLocks noChangeAspect="1"/>
          </p:cNvPicPr>
          <p:nvPr/>
        </p:nvPicPr>
        <p:blipFill rotWithShape="1">
          <a:blip r:embed="rId8"/>
          <a:srcRect t="1" b="17468"/>
          <a:stretch/>
        </p:blipFill>
        <p:spPr>
          <a:xfrm>
            <a:off x="3172619" y="0"/>
            <a:ext cx="1638300" cy="9326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 name="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65136" cy="10692384"/>
          </a:xfrm>
          <a:prstGeom prst="rect">
            <a:avLst/>
          </a:prstGeom>
        </p:spPr>
      </p:pic>
      <p:pic>
        <p:nvPicPr>
          <p:cNvPr id="3" name="Image">
            <a:extLst>
              <a:ext uri="{FF2B5EF4-FFF2-40B4-BE49-F238E27FC236}">
                <a16:creationId xmlns:a16="http://schemas.microsoft.com/office/drawing/2014/main" id="{5062AB58-AD94-32D4-C5D3-F44A938E11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627" t="57119" r="8283" b="37040"/>
          <a:stretch/>
        </p:blipFill>
        <p:spPr>
          <a:xfrm>
            <a:off x="1496219" y="5499100"/>
            <a:ext cx="5894442" cy="5029200"/>
          </a:xfrm>
          <a:prstGeom prst="rect">
            <a:avLst/>
          </a:prstGeom>
        </p:spPr>
      </p:pic>
      <p:sp>
        <p:nvSpPr>
          <p:cNvPr id="2" name="TextBox 1">
            <a:extLst>
              <a:ext uri="{FF2B5EF4-FFF2-40B4-BE49-F238E27FC236}">
                <a16:creationId xmlns:a16="http://schemas.microsoft.com/office/drawing/2014/main" id="{055DAC01-A550-710C-D876-58D39BA8C763}"/>
              </a:ext>
            </a:extLst>
          </p:cNvPr>
          <p:cNvSpPr txBox="1"/>
          <p:nvPr/>
        </p:nvSpPr>
        <p:spPr>
          <a:xfrm>
            <a:off x="810419" y="5270500"/>
            <a:ext cx="6754019" cy="466281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Major Client in JV</a:t>
            </a:r>
          </a:p>
          <a:p>
            <a:endParaRPr lang="en-US" sz="24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Medicam Group of Companies</a:t>
            </a: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DHA City, Karachi</a:t>
            </a: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SECMC (Sindh Engro Coal Mining Company)</a:t>
            </a: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Siddiqsons Limited</a:t>
            </a: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BIWRMDP </a:t>
            </a:r>
            <a:r>
              <a:rPr lang="en-US" sz="1100" dirty="0">
                <a:solidFill>
                  <a:schemeClr val="bg1"/>
                </a:solidFill>
                <a:latin typeface="Arial" panose="020B0604020202020204" pitchFamily="34" charset="0"/>
                <a:cs typeface="Arial" panose="020B0604020202020204" pitchFamily="34" charset="0"/>
              </a:rPr>
              <a:t>(Baluchistan Integrated Water Resources Management &amp; Development Project)</a:t>
            </a: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ACC (Agha Construction Company)</a:t>
            </a: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JAM Brother&amp; Co.</a:t>
            </a: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DHL</a:t>
            </a:r>
          </a:p>
          <a:p>
            <a:pPr marL="285750" indent="-285750">
              <a:lnSpc>
                <a:spcPct val="150000"/>
              </a:lnSpc>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ASF Housing Society</a:t>
            </a:r>
          </a:p>
          <a:p>
            <a:pPr>
              <a:lnSpc>
                <a:spcPct val="150000"/>
              </a:lnSpc>
            </a:pPr>
            <a:endParaRPr lang="en-US" sz="15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 name="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6" y="-25400"/>
            <a:ext cx="7559040" cy="10692384"/>
          </a:xfrm>
          <a:prstGeom prst="rect">
            <a:avLst/>
          </a:prstGeom>
        </p:spPr>
      </p:pic>
      <p:sp>
        <p:nvSpPr>
          <p:cNvPr id="4" name="Rectangle 3">
            <a:extLst>
              <a:ext uri="{FF2B5EF4-FFF2-40B4-BE49-F238E27FC236}">
                <a16:creationId xmlns:a16="http://schemas.microsoft.com/office/drawing/2014/main" id="{2EF2A577-1D3B-D1E3-B634-B969900E688F}"/>
              </a:ext>
            </a:extLst>
          </p:cNvPr>
          <p:cNvSpPr/>
          <p:nvPr/>
        </p:nvSpPr>
        <p:spPr>
          <a:xfrm rot="2700000">
            <a:off x="914380" y="3903159"/>
            <a:ext cx="4197980" cy="426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4ADF906-47CD-657A-23EB-7EAE015DD035}"/>
              </a:ext>
            </a:extLst>
          </p:cNvPr>
          <p:cNvPicPr>
            <a:picLocks noChangeAspect="1"/>
          </p:cNvPicPr>
          <p:nvPr/>
        </p:nvPicPr>
        <p:blipFill rotWithShape="1">
          <a:blip r:embed="rId3"/>
          <a:srcRect t="15697" r="1431"/>
          <a:stretch/>
        </p:blipFill>
        <p:spPr>
          <a:xfrm>
            <a:off x="60777" y="4562475"/>
            <a:ext cx="4454867" cy="2948191"/>
          </a:xfrm>
          <a:prstGeom prst="rect">
            <a:avLst/>
          </a:prstGeom>
          <a:ln>
            <a:solidFill>
              <a:schemeClr val="tx1"/>
            </a:solidFill>
          </a:ln>
        </p:spPr>
      </p:pic>
      <p:sp>
        <p:nvSpPr>
          <p:cNvPr id="5" name="Rectangle: Single Corner Snipped 4">
            <a:extLst>
              <a:ext uri="{FF2B5EF4-FFF2-40B4-BE49-F238E27FC236}">
                <a16:creationId xmlns:a16="http://schemas.microsoft.com/office/drawing/2014/main" id="{27090018-2B83-B7D3-BAD9-E574E2E4654B}"/>
              </a:ext>
            </a:extLst>
          </p:cNvPr>
          <p:cNvSpPr/>
          <p:nvPr/>
        </p:nvSpPr>
        <p:spPr>
          <a:xfrm flipH="1">
            <a:off x="3325018" y="8547100"/>
            <a:ext cx="4239418" cy="1295400"/>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age">
            <a:extLst>
              <a:ext uri="{FF2B5EF4-FFF2-40B4-BE49-F238E27FC236}">
                <a16:creationId xmlns:a16="http://schemas.microsoft.com/office/drawing/2014/main" id="{84CE59E0-470F-91FF-6765-74DF34473E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98" t="92284" r="33014" b="59"/>
          <a:stretch/>
        </p:blipFill>
        <p:spPr>
          <a:xfrm>
            <a:off x="5049044" y="9918701"/>
            <a:ext cx="2387759" cy="60960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806242C-1A20-2CA7-589A-2620F1A089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601"/>
          <a:stretch/>
        </p:blipFill>
        <p:spPr>
          <a:xfrm>
            <a:off x="5270360" y="6870701"/>
            <a:ext cx="1585585" cy="1435100"/>
          </a:xfrm>
          <a:prstGeom prst="rect">
            <a:avLst/>
          </a:prstGeom>
        </p:spPr>
      </p:pic>
      <p:sp>
        <p:nvSpPr>
          <p:cNvPr id="11" name="TextBox 10">
            <a:extLst>
              <a:ext uri="{FF2B5EF4-FFF2-40B4-BE49-F238E27FC236}">
                <a16:creationId xmlns:a16="http://schemas.microsoft.com/office/drawing/2014/main" id="{0CC7679F-EF7B-D315-2356-B04364AE4FB3}"/>
              </a:ext>
            </a:extLst>
          </p:cNvPr>
          <p:cNvSpPr txBox="1"/>
          <p:nvPr/>
        </p:nvSpPr>
        <p:spPr>
          <a:xfrm>
            <a:off x="3489511" y="8775700"/>
            <a:ext cx="4218781" cy="692497"/>
          </a:xfrm>
          <a:prstGeom prst="rect">
            <a:avLst/>
          </a:prstGeom>
          <a:noFill/>
        </p:spPr>
        <p:txBody>
          <a:bodyPr wrap="square">
            <a:spAutoFit/>
          </a:bodyPr>
          <a:lstStyle/>
          <a:p>
            <a:r>
              <a:rPr lang="en-US" sz="1300" b="1" dirty="0"/>
              <a:t>Address: C-24/5, Gulshan-e-Iqbal, Karachi</a:t>
            </a:r>
          </a:p>
          <a:p>
            <a:r>
              <a:rPr lang="en-US" sz="1300" b="1" dirty="0"/>
              <a:t>Contact: 0312-2769796</a:t>
            </a:r>
          </a:p>
          <a:p>
            <a:r>
              <a:rPr lang="en-US" sz="1300" b="1" dirty="0"/>
              <a:t>Email :    info@gngengineer.com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ertificate of completion&#10;&#10;Description automatically generated">
            <a:extLst>
              <a:ext uri="{FF2B5EF4-FFF2-40B4-BE49-F238E27FC236}">
                <a16:creationId xmlns:a16="http://schemas.microsoft.com/office/drawing/2014/main" id="{837F4795-EBCD-F89C-5E13-A03122B482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2219" y="1155700"/>
            <a:ext cx="3505200" cy="4971864"/>
          </a:xfrm>
          <a:prstGeom prst="rect">
            <a:avLst/>
          </a:prstGeom>
        </p:spPr>
      </p:pic>
      <p:sp>
        <p:nvSpPr>
          <p:cNvPr id="15" name="TextBox 14">
            <a:extLst>
              <a:ext uri="{FF2B5EF4-FFF2-40B4-BE49-F238E27FC236}">
                <a16:creationId xmlns:a16="http://schemas.microsoft.com/office/drawing/2014/main" id="{E4002BED-F8A1-1EED-EA22-8C4BF800A3AE}"/>
              </a:ext>
            </a:extLst>
          </p:cNvPr>
          <p:cNvSpPr txBox="1"/>
          <p:nvPr/>
        </p:nvSpPr>
        <p:spPr>
          <a:xfrm>
            <a:off x="124619" y="2679700"/>
            <a:ext cx="4191000" cy="5016758"/>
          </a:xfrm>
          <a:prstGeom prst="rect">
            <a:avLst/>
          </a:prstGeom>
          <a:noFill/>
        </p:spPr>
        <p:txBody>
          <a:bodyPr wrap="square" rtlCol="0">
            <a:spAutoFit/>
          </a:bodyPr>
          <a:lstStyle/>
          <a:p>
            <a:endParaRPr lang="en-US" sz="1600" dirty="0"/>
          </a:p>
          <a:p>
            <a:r>
              <a:rPr lang="en-US" sz="1600" b="1" dirty="0"/>
              <a:t>CE10</a:t>
            </a:r>
          </a:p>
          <a:p>
            <a:pPr marL="285750" indent="-285750">
              <a:buFont typeface="Arial" panose="020B0604020202020204" pitchFamily="34" charset="0"/>
              <a:buChar char="•"/>
            </a:pPr>
            <a:r>
              <a:rPr lang="en-US" sz="1600" dirty="0"/>
              <a:t>General Civil Engineering Works</a:t>
            </a:r>
          </a:p>
          <a:p>
            <a:pPr marL="285750" indent="-285750">
              <a:buFont typeface="Arial" panose="020B0604020202020204" pitchFamily="34" charset="0"/>
              <a:buChar char="•"/>
            </a:pPr>
            <a:r>
              <a:rPr lang="en-US" sz="1600" dirty="0"/>
              <a:t>Concrete Repairs </a:t>
            </a:r>
          </a:p>
          <a:p>
            <a:pPr marL="285750" indent="-285750">
              <a:buFont typeface="Arial" panose="020B0604020202020204" pitchFamily="34" charset="0"/>
              <a:buChar char="•"/>
            </a:pPr>
            <a:r>
              <a:rPr lang="en-US" sz="1600" dirty="0"/>
              <a:t>Soil Investigation And Stabilization</a:t>
            </a:r>
          </a:p>
          <a:p>
            <a:pPr marL="285750" indent="-285750">
              <a:buFont typeface="Arial" panose="020B0604020202020204" pitchFamily="34" charset="0"/>
              <a:buChar char="•"/>
            </a:pPr>
            <a:r>
              <a:rPr lang="en-US" sz="1600" dirty="0"/>
              <a:t>Landscaping And Horticulture</a:t>
            </a:r>
          </a:p>
          <a:p>
            <a:pPr marL="285750" indent="-285750">
              <a:buFont typeface="Arial" panose="020B0604020202020204" pitchFamily="34" charset="0"/>
              <a:buChar char="•"/>
            </a:pPr>
            <a:r>
              <a:rPr lang="en-US" sz="1600" dirty="0"/>
              <a:t>Reclamation Works</a:t>
            </a:r>
          </a:p>
          <a:p>
            <a:pPr marL="285750" indent="-285750">
              <a:buFont typeface="Arial" panose="020B0604020202020204" pitchFamily="34" charset="0"/>
              <a:buChar char="•"/>
            </a:pPr>
            <a:r>
              <a:rPr lang="en-US" sz="1600" dirty="0"/>
              <a:t>General Building And Maintenance</a:t>
            </a:r>
          </a:p>
          <a:p>
            <a:pPr marL="285750" indent="-285750">
              <a:buFont typeface="Arial" panose="020B0604020202020204" pitchFamily="34" charset="0"/>
              <a:buChar char="•"/>
            </a:pPr>
            <a:r>
              <a:rPr lang="en-US" sz="1600" dirty="0"/>
              <a:t>Water Proofing</a:t>
            </a:r>
          </a:p>
          <a:p>
            <a:endParaRPr lang="en-US" sz="1600" dirty="0"/>
          </a:p>
          <a:p>
            <a:r>
              <a:rPr lang="en-US" sz="1600" b="1" dirty="0"/>
              <a:t>BC01</a:t>
            </a:r>
          </a:p>
          <a:p>
            <a:pPr marL="285750" indent="-285750">
              <a:buFont typeface="Arial" panose="020B0604020202020204" pitchFamily="34" charset="0"/>
              <a:buChar char="•"/>
            </a:pPr>
            <a:r>
              <a:rPr lang="en-US" sz="1600" dirty="0"/>
              <a:t>Prefabricated Buildings, Steel Framed</a:t>
            </a:r>
          </a:p>
          <a:p>
            <a:pPr marL="285750" indent="-285750">
              <a:buFont typeface="Arial" panose="020B0604020202020204" pitchFamily="34" charset="0"/>
              <a:buChar char="•"/>
            </a:pPr>
            <a:r>
              <a:rPr lang="en-US" sz="1600" dirty="0"/>
              <a:t>Building And Industrial Plants</a:t>
            </a:r>
          </a:p>
          <a:p>
            <a:endParaRPr lang="en-US" sz="1600" dirty="0"/>
          </a:p>
          <a:p>
            <a:r>
              <a:rPr lang="en-US" sz="1600" b="1" dirty="0"/>
              <a:t>CE01: </a:t>
            </a:r>
          </a:p>
          <a:p>
            <a:pPr marL="285750" indent="-285750">
              <a:buFont typeface="Arial" panose="020B0604020202020204" pitchFamily="34" charset="0"/>
              <a:buChar char="•"/>
            </a:pPr>
            <a:r>
              <a:rPr lang="en-US" sz="1600" dirty="0"/>
              <a:t>Roads And Pavements</a:t>
            </a:r>
          </a:p>
          <a:p>
            <a:pPr marL="285750" indent="-285750">
              <a:buFont typeface="Arial" panose="020B0604020202020204" pitchFamily="34" charset="0"/>
              <a:buChar char="•"/>
            </a:pPr>
            <a:r>
              <a:rPr lang="en-US" sz="1600" dirty="0"/>
              <a:t>Drainage And Retaining Structure</a:t>
            </a:r>
          </a:p>
          <a:p>
            <a:pPr marL="285750" indent="-285750">
              <a:buFont typeface="Arial" panose="020B0604020202020204" pitchFamily="34" charset="0"/>
              <a:buChar char="•"/>
            </a:pPr>
            <a:r>
              <a:rPr lang="en-US" sz="1600" dirty="0"/>
              <a:t>Sign Craft Installation</a:t>
            </a:r>
          </a:p>
          <a:p>
            <a:endParaRPr lang="en-US" sz="1600" dirty="0"/>
          </a:p>
          <a:p>
            <a:endParaRPr lang="en-US" sz="1600" dirty="0"/>
          </a:p>
        </p:txBody>
      </p:sp>
      <p:sp>
        <p:nvSpPr>
          <p:cNvPr id="16" name="Freeform: Shape 15">
            <a:extLst>
              <a:ext uri="{FF2B5EF4-FFF2-40B4-BE49-F238E27FC236}">
                <a16:creationId xmlns:a16="http://schemas.microsoft.com/office/drawing/2014/main" id="{4EA3ED3B-0051-37A3-3A4B-AD11420D03DE}"/>
              </a:ext>
            </a:extLst>
          </p:cNvPr>
          <p:cNvSpPr/>
          <p:nvPr/>
        </p:nvSpPr>
        <p:spPr>
          <a:xfrm>
            <a:off x="2699" y="7620"/>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9C02244-0977-DF84-00ED-F786B7DB5287}"/>
              </a:ext>
            </a:extLst>
          </p:cNvPr>
          <p:cNvSpPr/>
          <p:nvPr/>
        </p:nvSpPr>
        <p:spPr>
          <a:xfrm rot="10800000">
            <a:off x="4605001" y="7894637"/>
            <a:ext cx="2959100" cy="2794000"/>
          </a:xfrm>
          <a:custGeom>
            <a:avLst/>
            <a:gdLst>
              <a:gd name="connsiteX0" fmla="*/ 0 w 2959100"/>
              <a:gd name="connsiteY0" fmla="*/ 0 h 2794000"/>
              <a:gd name="connsiteX1" fmla="*/ 2959100 w 2959100"/>
              <a:gd name="connsiteY1" fmla="*/ 0 h 2794000"/>
              <a:gd name="connsiteX2" fmla="*/ 0 w 2959100"/>
              <a:gd name="connsiteY2" fmla="*/ 2794000 h 2794000"/>
              <a:gd name="connsiteX3" fmla="*/ 0 w 2959100"/>
              <a:gd name="connsiteY3" fmla="*/ 0 h 2794000"/>
            </a:gdLst>
            <a:ahLst/>
            <a:cxnLst>
              <a:cxn ang="0">
                <a:pos x="connsiteX0" y="connsiteY0"/>
              </a:cxn>
              <a:cxn ang="0">
                <a:pos x="connsiteX1" y="connsiteY1"/>
              </a:cxn>
              <a:cxn ang="0">
                <a:pos x="connsiteX2" y="connsiteY2"/>
              </a:cxn>
              <a:cxn ang="0">
                <a:pos x="connsiteX3" y="connsiteY3"/>
              </a:cxn>
            </a:cxnLst>
            <a:rect l="l" t="t" r="r" b="b"/>
            <a:pathLst>
              <a:path w="2959100" h="2794000">
                <a:moveTo>
                  <a:pt x="0" y="0"/>
                </a:moveTo>
                <a:lnTo>
                  <a:pt x="2959100" y="0"/>
                </a:lnTo>
                <a:lnTo>
                  <a:pt x="0" y="2794000"/>
                </a:lnTo>
                <a:cubicBezTo>
                  <a:pt x="2117" y="1862667"/>
                  <a:pt x="4233" y="931333"/>
                  <a:pt x="0" y="0"/>
                </a:cubicBezTo>
                <a:close/>
              </a:path>
            </a:pathLst>
          </a:custGeom>
          <a:solidFill>
            <a:srgbClr val="47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09D44CDB-3E47-40C4-8412-561B68505615}"/>
              </a:ext>
            </a:extLst>
          </p:cNvPr>
          <p:cNvPicPr>
            <a:picLocks noChangeAspect="1"/>
          </p:cNvPicPr>
          <p:nvPr/>
        </p:nvPicPr>
        <p:blipFill rotWithShape="1">
          <a:blip r:embed="rId3"/>
          <a:srcRect b="17225"/>
          <a:stretch/>
        </p:blipFill>
        <p:spPr>
          <a:xfrm>
            <a:off x="124619" y="8775700"/>
            <a:ext cx="2473451" cy="1412240"/>
          </a:xfrm>
          <a:prstGeom prst="rect">
            <a:avLst/>
          </a:prstGeom>
        </p:spPr>
      </p:pic>
      <p:sp>
        <p:nvSpPr>
          <p:cNvPr id="20" name="TextBox 19">
            <a:extLst>
              <a:ext uri="{FF2B5EF4-FFF2-40B4-BE49-F238E27FC236}">
                <a16:creationId xmlns:a16="http://schemas.microsoft.com/office/drawing/2014/main" id="{5B3B74B3-0986-71B9-93B5-3258B5E1391B}"/>
              </a:ext>
            </a:extLst>
          </p:cNvPr>
          <p:cNvSpPr txBox="1"/>
          <p:nvPr/>
        </p:nvSpPr>
        <p:spPr>
          <a:xfrm>
            <a:off x="3858419" y="6337300"/>
            <a:ext cx="5136776" cy="2062103"/>
          </a:xfrm>
          <a:prstGeom prst="rect">
            <a:avLst/>
          </a:prstGeom>
          <a:noFill/>
        </p:spPr>
        <p:txBody>
          <a:bodyPr wrap="square">
            <a:spAutoFit/>
          </a:bodyPr>
          <a:lstStyle/>
          <a:p>
            <a:pPr marL="285750" indent="-285750">
              <a:buFont typeface="Arial" panose="020B0604020202020204" pitchFamily="34" charset="0"/>
              <a:buChar char="•"/>
            </a:pPr>
            <a:endParaRPr lang="en-US" sz="1600" dirty="0"/>
          </a:p>
          <a:p>
            <a:r>
              <a:rPr lang="en-US" sz="1600" b="1" dirty="0"/>
              <a:t>CE04:</a:t>
            </a:r>
          </a:p>
          <a:p>
            <a:pPr marL="285750" indent="-285750">
              <a:buFont typeface="Arial" panose="020B0604020202020204" pitchFamily="34" charset="0"/>
              <a:buChar char="•"/>
            </a:pPr>
            <a:r>
              <a:rPr lang="en-US" sz="1600" dirty="0"/>
              <a:t>DAMS/Water Retaining Structures</a:t>
            </a:r>
          </a:p>
          <a:p>
            <a:pPr marL="285750" indent="-285750">
              <a:buFont typeface="Arial" panose="020B0604020202020204" pitchFamily="34" charset="0"/>
              <a:buChar char="•"/>
            </a:pPr>
            <a:r>
              <a:rPr lang="en-US" sz="1600" dirty="0"/>
              <a:t>Irrigation And Flood Control Systems</a:t>
            </a:r>
          </a:p>
          <a:p>
            <a:endParaRPr lang="en-US" sz="1600" b="1" dirty="0"/>
          </a:p>
          <a:p>
            <a:r>
              <a:rPr lang="en-US" sz="1600" b="1" dirty="0"/>
              <a:t>CE09:</a:t>
            </a:r>
          </a:p>
          <a:p>
            <a:pPr marL="285750" indent="-285750">
              <a:buFont typeface="Arial" panose="020B0604020202020204" pitchFamily="34" charset="0"/>
              <a:buChar char="•"/>
            </a:pPr>
            <a:r>
              <a:rPr lang="en-US" sz="1600" dirty="0"/>
              <a:t>Sewerage Works</a:t>
            </a:r>
          </a:p>
          <a:p>
            <a:pPr marL="285750" indent="-285750">
              <a:buFont typeface="Arial" panose="020B0604020202020204" pitchFamily="34" charset="0"/>
              <a:buChar char="•"/>
            </a:pPr>
            <a:r>
              <a:rPr lang="en-US" sz="1600" dirty="0"/>
              <a:t>Water Supply</a:t>
            </a:r>
          </a:p>
        </p:txBody>
      </p:sp>
      <p:sp>
        <p:nvSpPr>
          <p:cNvPr id="21" name="TextBox 20">
            <a:extLst>
              <a:ext uri="{FF2B5EF4-FFF2-40B4-BE49-F238E27FC236}">
                <a16:creationId xmlns:a16="http://schemas.microsoft.com/office/drawing/2014/main" id="{081594D5-21DD-71DE-03A8-867EB123BE4C}"/>
              </a:ext>
            </a:extLst>
          </p:cNvPr>
          <p:cNvSpPr txBox="1"/>
          <p:nvPr/>
        </p:nvSpPr>
        <p:spPr>
          <a:xfrm>
            <a:off x="3553619" y="165100"/>
            <a:ext cx="3911968" cy="830997"/>
          </a:xfrm>
          <a:prstGeom prst="rect">
            <a:avLst/>
          </a:prstGeom>
          <a:noFill/>
        </p:spPr>
        <p:txBody>
          <a:bodyPr wrap="none" rtlCol="0">
            <a:spAutoFit/>
          </a:bodyPr>
          <a:lstStyle>
            <a:defPPr>
              <a:defRPr lang="en-US"/>
            </a:defPPr>
            <a:lvl1pPr algn="ctr">
              <a:defRPr sz="2400" b="1"/>
            </a:lvl1pPr>
          </a:lstStyle>
          <a:p>
            <a:r>
              <a:rPr lang="en-US" dirty="0"/>
              <a:t>Pakistan Engineering Council </a:t>
            </a:r>
          </a:p>
          <a:p>
            <a:r>
              <a:rPr lang="en-US" dirty="0"/>
              <a:t>Contractor License</a:t>
            </a:r>
          </a:p>
        </p:txBody>
      </p:sp>
      <p:sp>
        <p:nvSpPr>
          <p:cNvPr id="23" name="TextBox 22">
            <a:extLst>
              <a:ext uri="{FF2B5EF4-FFF2-40B4-BE49-F238E27FC236}">
                <a16:creationId xmlns:a16="http://schemas.microsoft.com/office/drawing/2014/main" id="{E67BA5C4-1EFD-B4A5-E209-E394A737EE91}"/>
              </a:ext>
            </a:extLst>
          </p:cNvPr>
          <p:cNvSpPr txBox="1"/>
          <p:nvPr/>
        </p:nvSpPr>
        <p:spPr>
          <a:xfrm>
            <a:off x="510743" y="2146300"/>
            <a:ext cx="3292119" cy="707886"/>
          </a:xfrm>
          <a:prstGeom prst="rect">
            <a:avLst/>
          </a:prstGeom>
          <a:noFill/>
        </p:spPr>
        <p:txBody>
          <a:bodyPr wrap="none" rtlCol="0">
            <a:spAutoFit/>
          </a:bodyPr>
          <a:lstStyle/>
          <a:p>
            <a:pPr algn="ctr"/>
            <a:r>
              <a:rPr lang="en-US" sz="2000" b="1" dirty="0"/>
              <a:t>Pakistan Engineering Council </a:t>
            </a:r>
          </a:p>
          <a:p>
            <a:pPr algn="ctr"/>
            <a:r>
              <a:rPr lang="en-US" sz="2000" b="1" dirty="0"/>
              <a:t>Registration Categories</a:t>
            </a:r>
          </a:p>
        </p:txBody>
      </p:sp>
    </p:spTree>
    <p:extLst>
      <p:ext uri="{BB962C8B-B14F-4D97-AF65-F5344CB8AC3E}">
        <p14:creationId xmlns:p14="http://schemas.microsoft.com/office/powerpoint/2010/main" val="55891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ject 21"/>
          <p:cNvSpPr/>
          <p:nvPr/>
        </p:nvSpPr>
        <p:spPr>
          <a:xfrm>
            <a:off x="0" y="0"/>
            <a:ext cx="7559040" cy="10692384"/>
          </a:xfrm>
          <a:custGeom>
            <a:avLst/>
            <a:gdLst/>
            <a:ahLst/>
            <a:cxnLst/>
            <a:rect l="l" t="t" r="r" b="b"/>
            <a:pathLst>
              <a:path w="7559040" h="10692384">
                <a:moveTo>
                  <a:pt x="0" y="10692384"/>
                </a:moveTo>
                <a:lnTo>
                  <a:pt x="0" y="0"/>
                </a:lnTo>
                <a:lnTo>
                  <a:pt x="7559040" y="0"/>
                </a:lnTo>
                <a:lnTo>
                  <a:pt x="7559040" y="10692384"/>
                </a:lnTo>
                <a:close/>
              </a:path>
            </a:pathLst>
          </a:custGeom>
          <a:solidFill>
            <a:srgbClr val="231F20"/>
          </a:solidFill>
        </p:spPr>
        <p:txBody>
          <a:bodyPr wrap="square" lIns="0" tIns="0" rIns="0" bIns="0" rtlCol="0">
            <a:noAutofit/>
          </a:bodyPr>
          <a:lstStyle/>
          <a:p>
            <a:endParaRPr/>
          </a:p>
        </p:txBody>
      </p:sp>
      <p:sp>
        <p:nvSpPr>
          <p:cNvPr id="22" name="object 22"/>
          <p:cNvSpPr/>
          <p:nvPr/>
        </p:nvSpPr>
        <p:spPr>
          <a:xfrm>
            <a:off x="0" y="3549408"/>
            <a:ext cx="7559040" cy="7141452"/>
          </a:xfrm>
          <a:custGeom>
            <a:avLst/>
            <a:gdLst/>
            <a:ahLst/>
            <a:cxnLst/>
            <a:rect l="l" t="t" r="r" b="b"/>
            <a:pathLst>
              <a:path w="7559040" h="7141452">
                <a:moveTo>
                  <a:pt x="0" y="7141452"/>
                </a:moveTo>
                <a:lnTo>
                  <a:pt x="0" y="1"/>
                </a:lnTo>
                <a:lnTo>
                  <a:pt x="35573" y="1"/>
                </a:lnTo>
                <a:lnTo>
                  <a:pt x="35573" y="7141452"/>
                </a:lnTo>
                <a:close/>
              </a:path>
              <a:path w="7559040" h="7141452">
                <a:moveTo>
                  <a:pt x="67945" y="7141452"/>
                </a:moveTo>
                <a:lnTo>
                  <a:pt x="67945" y="1"/>
                </a:lnTo>
                <a:lnTo>
                  <a:pt x="103505" y="1"/>
                </a:lnTo>
                <a:lnTo>
                  <a:pt x="103505" y="7141452"/>
                </a:lnTo>
                <a:close/>
              </a:path>
              <a:path w="7559040" h="7141452">
                <a:moveTo>
                  <a:pt x="135890" y="7141452"/>
                </a:moveTo>
                <a:lnTo>
                  <a:pt x="135890" y="1"/>
                </a:lnTo>
                <a:lnTo>
                  <a:pt x="170802" y="1"/>
                </a:lnTo>
                <a:lnTo>
                  <a:pt x="170802" y="7141452"/>
                </a:lnTo>
                <a:close/>
              </a:path>
              <a:path w="7559040" h="7141452">
                <a:moveTo>
                  <a:pt x="203187" y="7141452"/>
                </a:moveTo>
                <a:lnTo>
                  <a:pt x="203187" y="1"/>
                </a:lnTo>
                <a:lnTo>
                  <a:pt x="238760" y="1"/>
                </a:lnTo>
                <a:lnTo>
                  <a:pt x="238760" y="7141452"/>
                </a:lnTo>
                <a:close/>
              </a:path>
              <a:path w="7559040" h="7141452">
                <a:moveTo>
                  <a:pt x="271158" y="7141452"/>
                </a:moveTo>
                <a:lnTo>
                  <a:pt x="271158" y="1"/>
                </a:lnTo>
                <a:lnTo>
                  <a:pt x="306705" y="1"/>
                </a:lnTo>
                <a:lnTo>
                  <a:pt x="306705" y="7141452"/>
                </a:lnTo>
                <a:close/>
              </a:path>
              <a:path w="7559040" h="7141452">
                <a:moveTo>
                  <a:pt x="339090" y="7141452"/>
                </a:moveTo>
                <a:lnTo>
                  <a:pt x="339090" y="1"/>
                </a:lnTo>
                <a:lnTo>
                  <a:pt x="374637" y="1"/>
                </a:lnTo>
                <a:lnTo>
                  <a:pt x="374637" y="7141452"/>
                </a:lnTo>
                <a:close/>
              </a:path>
              <a:path w="7559040" h="7141452">
                <a:moveTo>
                  <a:pt x="407048" y="7141452"/>
                </a:moveTo>
                <a:lnTo>
                  <a:pt x="407048" y="1"/>
                </a:lnTo>
                <a:lnTo>
                  <a:pt x="441960" y="1"/>
                </a:lnTo>
                <a:lnTo>
                  <a:pt x="441960" y="7141452"/>
                </a:lnTo>
                <a:close/>
              </a:path>
              <a:path w="7559040" h="7141452">
                <a:moveTo>
                  <a:pt x="474345" y="7141452"/>
                </a:moveTo>
                <a:lnTo>
                  <a:pt x="474345" y="1"/>
                </a:lnTo>
                <a:lnTo>
                  <a:pt x="509905" y="1"/>
                </a:lnTo>
                <a:lnTo>
                  <a:pt x="509905" y="7141452"/>
                </a:lnTo>
                <a:close/>
              </a:path>
              <a:path w="7559040" h="7141452">
                <a:moveTo>
                  <a:pt x="542290" y="7141452"/>
                </a:moveTo>
                <a:lnTo>
                  <a:pt x="542290" y="1"/>
                </a:lnTo>
                <a:lnTo>
                  <a:pt x="577850" y="1"/>
                </a:lnTo>
                <a:lnTo>
                  <a:pt x="577850" y="7141452"/>
                </a:lnTo>
                <a:close/>
              </a:path>
              <a:path w="7559040" h="7141452">
                <a:moveTo>
                  <a:pt x="610235" y="7141452"/>
                </a:moveTo>
                <a:lnTo>
                  <a:pt x="610235" y="1"/>
                </a:lnTo>
                <a:lnTo>
                  <a:pt x="645795" y="1"/>
                </a:lnTo>
                <a:lnTo>
                  <a:pt x="645795" y="7141452"/>
                </a:lnTo>
                <a:close/>
              </a:path>
              <a:path w="7559040" h="7141452">
                <a:moveTo>
                  <a:pt x="678180" y="7141452"/>
                </a:moveTo>
                <a:lnTo>
                  <a:pt x="678180" y="1"/>
                </a:lnTo>
                <a:lnTo>
                  <a:pt x="713105" y="1"/>
                </a:lnTo>
                <a:lnTo>
                  <a:pt x="713105" y="7141452"/>
                </a:lnTo>
                <a:close/>
              </a:path>
              <a:path w="7559040" h="7141452">
                <a:moveTo>
                  <a:pt x="745490" y="7141452"/>
                </a:moveTo>
                <a:lnTo>
                  <a:pt x="745490" y="1"/>
                </a:lnTo>
                <a:lnTo>
                  <a:pt x="781050" y="1"/>
                </a:lnTo>
                <a:lnTo>
                  <a:pt x="781050" y="7141452"/>
                </a:lnTo>
                <a:close/>
              </a:path>
              <a:path w="7559040" h="7141452">
                <a:moveTo>
                  <a:pt x="813435" y="7141452"/>
                </a:moveTo>
                <a:lnTo>
                  <a:pt x="813435" y="1"/>
                </a:lnTo>
                <a:lnTo>
                  <a:pt x="848995" y="1"/>
                </a:lnTo>
                <a:lnTo>
                  <a:pt x="848995" y="7141452"/>
                </a:lnTo>
                <a:close/>
              </a:path>
              <a:path w="7559040" h="7141452">
                <a:moveTo>
                  <a:pt x="881380" y="7141452"/>
                </a:moveTo>
                <a:lnTo>
                  <a:pt x="881380" y="1"/>
                </a:lnTo>
                <a:lnTo>
                  <a:pt x="916305" y="1"/>
                </a:lnTo>
                <a:lnTo>
                  <a:pt x="916305" y="7141452"/>
                </a:lnTo>
                <a:close/>
              </a:path>
              <a:path w="7559040" h="7141452">
                <a:moveTo>
                  <a:pt x="948690" y="7141452"/>
                </a:moveTo>
                <a:lnTo>
                  <a:pt x="948690" y="1"/>
                </a:lnTo>
                <a:lnTo>
                  <a:pt x="984250" y="1"/>
                </a:lnTo>
                <a:lnTo>
                  <a:pt x="984250" y="7141452"/>
                </a:lnTo>
                <a:close/>
              </a:path>
              <a:path w="7559040" h="7141452">
                <a:moveTo>
                  <a:pt x="1016648" y="7141452"/>
                </a:moveTo>
                <a:lnTo>
                  <a:pt x="1016648" y="1"/>
                </a:lnTo>
                <a:lnTo>
                  <a:pt x="1052208" y="1"/>
                </a:lnTo>
                <a:lnTo>
                  <a:pt x="1052208" y="7141452"/>
                </a:lnTo>
                <a:close/>
              </a:path>
              <a:path w="7559040" h="7141452">
                <a:moveTo>
                  <a:pt x="1084580" y="7141452"/>
                </a:moveTo>
                <a:lnTo>
                  <a:pt x="1084580" y="1"/>
                </a:lnTo>
                <a:lnTo>
                  <a:pt x="1120140" y="1"/>
                </a:lnTo>
                <a:lnTo>
                  <a:pt x="1120140" y="7141452"/>
                </a:lnTo>
                <a:close/>
              </a:path>
              <a:path w="7559040" h="7141452">
                <a:moveTo>
                  <a:pt x="1152525" y="7141452"/>
                </a:moveTo>
                <a:lnTo>
                  <a:pt x="1152525" y="1"/>
                </a:lnTo>
                <a:lnTo>
                  <a:pt x="1187450" y="1"/>
                </a:lnTo>
                <a:lnTo>
                  <a:pt x="1187450" y="7141452"/>
                </a:lnTo>
                <a:close/>
              </a:path>
              <a:path w="7559040" h="7141452">
                <a:moveTo>
                  <a:pt x="1219848" y="7141452"/>
                </a:moveTo>
                <a:lnTo>
                  <a:pt x="1219848" y="1"/>
                </a:lnTo>
                <a:lnTo>
                  <a:pt x="1255408" y="1"/>
                </a:lnTo>
                <a:lnTo>
                  <a:pt x="1255408" y="7141452"/>
                </a:lnTo>
                <a:close/>
              </a:path>
              <a:path w="7559040" h="7141452">
                <a:moveTo>
                  <a:pt x="1287780" y="7141452"/>
                </a:moveTo>
                <a:lnTo>
                  <a:pt x="1287780" y="1"/>
                </a:lnTo>
                <a:lnTo>
                  <a:pt x="1323340" y="1"/>
                </a:lnTo>
                <a:lnTo>
                  <a:pt x="1323340" y="7141452"/>
                </a:lnTo>
                <a:close/>
              </a:path>
              <a:path w="7559040" h="7141452">
                <a:moveTo>
                  <a:pt x="1355725" y="7141452"/>
                </a:moveTo>
                <a:lnTo>
                  <a:pt x="1355725" y="1"/>
                </a:lnTo>
                <a:lnTo>
                  <a:pt x="1391298" y="1"/>
                </a:lnTo>
                <a:lnTo>
                  <a:pt x="1391298" y="7141452"/>
                </a:lnTo>
                <a:close/>
              </a:path>
              <a:path w="7559040" h="7141452">
                <a:moveTo>
                  <a:pt x="1423670" y="7141452"/>
                </a:moveTo>
                <a:lnTo>
                  <a:pt x="1423670" y="1"/>
                </a:lnTo>
                <a:lnTo>
                  <a:pt x="1458595" y="1"/>
                </a:lnTo>
                <a:lnTo>
                  <a:pt x="1458595" y="7141452"/>
                </a:lnTo>
                <a:close/>
              </a:path>
              <a:path w="7559040" h="7141452">
                <a:moveTo>
                  <a:pt x="1490980" y="7141452"/>
                </a:moveTo>
                <a:lnTo>
                  <a:pt x="1490980" y="1"/>
                </a:lnTo>
                <a:lnTo>
                  <a:pt x="1526527" y="1"/>
                </a:lnTo>
                <a:lnTo>
                  <a:pt x="1526527" y="7141452"/>
                </a:lnTo>
                <a:close/>
              </a:path>
              <a:path w="7559040" h="7141452">
                <a:moveTo>
                  <a:pt x="1558925" y="7141452"/>
                </a:moveTo>
                <a:lnTo>
                  <a:pt x="1558925" y="1"/>
                </a:lnTo>
                <a:lnTo>
                  <a:pt x="1594498" y="1"/>
                </a:lnTo>
                <a:lnTo>
                  <a:pt x="1594498" y="7141452"/>
                </a:lnTo>
                <a:close/>
              </a:path>
              <a:path w="7559040" h="7141452">
                <a:moveTo>
                  <a:pt x="1626883" y="7141452"/>
                </a:moveTo>
                <a:lnTo>
                  <a:pt x="1626883" y="1"/>
                </a:lnTo>
                <a:lnTo>
                  <a:pt x="1662443" y="1"/>
                </a:lnTo>
                <a:lnTo>
                  <a:pt x="1662443" y="7141452"/>
                </a:lnTo>
                <a:close/>
              </a:path>
              <a:path w="7559040" h="7141452">
                <a:moveTo>
                  <a:pt x="1694815" y="7141452"/>
                </a:moveTo>
                <a:lnTo>
                  <a:pt x="1694815" y="1"/>
                </a:lnTo>
                <a:lnTo>
                  <a:pt x="1729727" y="1"/>
                </a:lnTo>
                <a:lnTo>
                  <a:pt x="1729727" y="7141452"/>
                </a:lnTo>
                <a:close/>
              </a:path>
              <a:path w="7559040" h="7141452">
                <a:moveTo>
                  <a:pt x="1762112" y="7141452"/>
                </a:moveTo>
                <a:lnTo>
                  <a:pt x="1762112" y="1"/>
                </a:lnTo>
                <a:lnTo>
                  <a:pt x="1797685" y="1"/>
                </a:lnTo>
                <a:lnTo>
                  <a:pt x="1797685" y="7141452"/>
                </a:lnTo>
                <a:close/>
              </a:path>
              <a:path w="7559040" h="7141452">
                <a:moveTo>
                  <a:pt x="1830070" y="7141452"/>
                </a:moveTo>
                <a:lnTo>
                  <a:pt x="1830070" y="1"/>
                </a:lnTo>
                <a:lnTo>
                  <a:pt x="1865630" y="1"/>
                </a:lnTo>
                <a:lnTo>
                  <a:pt x="1865630" y="7141452"/>
                </a:lnTo>
                <a:close/>
              </a:path>
              <a:path w="7559040" h="7141452">
                <a:moveTo>
                  <a:pt x="1898002" y="7141452"/>
                </a:moveTo>
                <a:lnTo>
                  <a:pt x="1898002" y="1"/>
                </a:lnTo>
                <a:lnTo>
                  <a:pt x="1933562" y="1"/>
                </a:lnTo>
                <a:lnTo>
                  <a:pt x="1933562" y="7141452"/>
                </a:lnTo>
                <a:close/>
              </a:path>
              <a:path w="7559040" h="7141452">
                <a:moveTo>
                  <a:pt x="1965973" y="7141452"/>
                </a:moveTo>
                <a:lnTo>
                  <a:pt x="1965973" y="1"/>
                </a:lnTo>
                <a:lnTo>
                  <a:pt x="2000885" y="1"/>
                </a:lnTo>
                <a:lnTo>
                  <a:pt x="2000885" y="7141452"/>
                </a:lnTo>
                <a:close/>
              </a:path>
              <a:path w="7559040" h="7141452">
                <a:moveTo>
                  <a:pt x="2033270" y="7141452"/>
                </a:moveTo>
                <a:lnTo>
                  <a:pt x="2033270" y="1"/>
                </a:lnTo>
                <a:lnTo>
                  <a:pt x="2068830" y="1"/>
                </a:lnTo>
                <a:lnTo>
                  <a:pt x="2068830" y="7141452"/>
                </a:lnTo>
                <a:close/>
              </a:path>
              <a:path w="7559040" h="7141452">
                <a:moveTo>
                  <a:pt x="2101215" y="7141452"/>
                </a:moveTo>
                <a:lnTo>
                  <a:pt x="2101215" y="1"/>
                </a:lnTo>
                <a:lnTo>
                  <a:pt x="2136775" y="1"/>
                </a:lnTo>
                <a:lnTo>
                  <a:pt x="2136775" y="7141452"/>
                </a:lnTo>
                <a:close/>
              </a:path>
              <a:path w="7559040" h="7141452">
                <a:moveTo>
                  <a:pt x="2169160" y="7141452"/>
                </a:moveTo>
                <a:lnTo>
                  <a:pt x="2169160" y="1"/>
                </a:lnTo>
                <a:lnTo>
                  <a:pt x="2204720" y="1"/>
                </a:lnTo>
                <a:lnTo>
                  <a:pt x="2204720" y="7141452"/>
                </a:lnTo>
                <a:close/>
              </a:path>
              <a:path w="7559040" h="7141452">
                <a:moveTo>
                  <a:pt x="2237105" y="7141452"/>
                </a:moveTo>
                <a:lnTo>
                  <a:pt x="2237105" y="1"/>
                </a:lnTo>
                <a:lnTo>
                  <a:pt x="2272030" y="1"/>
                </a:lnTo>
                <a:lnTo>
                  <a:pt x="2272030" y="7141452"/>
                </a:lnTo>
                <a:close/>
              </a:path>
              <a:path w="7559040" h="7141452">
                <a:moveTo>
                  <a:pt x="2304415" y="7141452"/>
                </a:moveTo>
                <a:lnTo>
                  <a:pt x="2304415" y="1"/>
                </a:lnTo>
                <a:lnTo>
                  <a:pt x="2339975" y="1"/>
                </a:lnTo>
                <a:lnTo>
                  <a:pt x="2339975" y="7141452"/>
                </a:lnTo>
                <a:close/>
              </a:path>
              <a:path w="7559040" h="7141452">
                <a:moveTo>
                  <a:pt x="2372360" y="7141452"/>
                </a:moveTo>
                <a:lnTo>
                  <a:pt x="2372360" y="1"/>
                </a:lnTo>
                <a:lnTo>
                  <a:pt x="2407920" y="1"/>
                </a:lnTo>
                <a:lnTo>
                  <a:pt x="2407920" y="7141452"/>
                </a:lnTo>
                <a:close/>
              </a:path>
              <a:path w="7559040" h="7141452">
                <a:moveTo>
                  <a:pt x="2440305" y="7141452"/>
                </a:moveTo>
                <a:lnTo>
                  <a:pt x="2440305" y="1"/>
                </a:lnTo>
                <a:lnTo>
                  <a:pt x="2475865" y="1"/>
                </a:lnTo>
                <a:lnTo>
                  <a:pt x="2475865" y="7141452"/>
                </a:lnTo>
                <a:close/>
              </a:path>
              <a:path w="7559040" h="7141452">
                <a:moveTo>
                  <a:pt x="2508250" y="7141452"/>
                </a:moveTo>
                <a:lnTo>
                  <a:pt x="2508250" y="1"/>
                </a:lnTo>
                <a:lnTo>
                  <a:pt x="2543175" y="1"/>
                </a:lnTo>
                <a:lnTo>
                  <a:pt x="2543175" y="7141452"/>
                </a:lnTo>
                <a:close/>
              </a:path>
              <a:path w="7559040" h="7141452">
                <a:moveTo>
                  <a:pt x="2575573" y="7141452"/>
                </a:moveTo>
                <a:lnTo>
                  <a:pt x="2575573" y="1"/>
                </a:lnTo>
                <a:lnTo>
                  <a:pt x="2611133" y="1"/>
                </a:lnTo>
                <a:lnTo>
                  <a:pt x="2611133" y="7141452"/>
                </a:lnTo>
                <a:close/>
              </a:path>
              <a:path w="7559040" h="7141452">
                <a:moveTo>
                  <a:pt x="2643505" y="7141452"/>
                </a:moveTo>
                <a:lnTo>
                  <a:pt x="2643505" y="1"/>
                </a:lnTo>
                <a:lnTo>
                  <a:pt x="2679065" y="1"/>
                </a:lnTo>
                <a:lnTo>
                  <a:pt x="2679065" y="7141452"/>
                </a:lnTo>
                <a:close/>
              </a:path>
              <a:path w="7559040" h="7141452">
                <a:moveTo>
                  <a:pt x="2711450" y="7141452"/>
                </a:moveTo>
                <a:lnTo>
                  <a:pt x="2711450" y="1"/>
                </a:lnTo>
                <a:lnTo>
                  <a:pt x="2746362" y="1"/>
                </a:lnTo>
                <a:lnTo>
                  <a:pt x="2746362" y="7141452"/>
                </a:lnTo>
                <a:close/>
              </a:path>
              <a:path w="7559040" h="7141452">
                <a:moveTo>
                  <a:pt x="2778773" y="7141452"/>
                </a:moveTo>
                <a:lnTo>
                  <a:pt x="2778773" y="1"/>
                </a:lnTo>
                <a:lnTo>
                  <a:pt x="2814333" y="1"/>
                </a:lnTo>
                <a:lnTo>
                  <a:pt x="2814333" y="7141452"/>
                </a:lnTo>
                <a:close/>
              </a:path>
              <a:path w="7559040" h="7141452">
                <a:moveTo>
                  <a:pt x="2846705" y="7141452"/>
                </a:moveTo>
                <a:lnTo>
                  <a:pt x="2846705" y="1"/>
                </a:lnTo>
                <a:lnTo>
                  <a:pt x="2882265" y="1"/>
                </a:lnTo>
                <a:lnTo>
                  <a:pt x="2882265" y="7141452"/>
                </a:lnTo>
                <a:close/>
              </a:path>
              <a:path w="7559040" h="7141452">
                <a:moveTo>
                  <a:pt x="2914650" y="7141452"/>
                </a:moveTo>
                <a:lnTo>
                  <a:pt x="2914650" y="1"/>
                </a:lnTo>
                <a:lnTo>
                  <a:pt x="2950223" y="1"/>
                </a:lnTo>
                <a:lnTo>
                  <a:pt x="2950223" y="7141452"/>
                </a:lnTo>
                <a:close/>
              </a:path>
              <a:path w="7559040" h="7141452">
                <a:moveTo>
                  <a:pt x="2982595" y="7141452"/>
                </a:moveTo>
                <a:lnTo>
                  <a:pt x="2982595" y="1"/>
                </a:lnTo>
                <a:lnTo>
                  <a:pt x="3017507" y="1"/>
                </a:lnTo>
                <a:lnTo>
                  <a:pt x="3017507" y="7141452"/>
                </a:lnTo>
                <a:close/>
              </a:path>
              <a:path w="7559040" h="7141452">
                <a:moveTo>
                  <a:pt x="3049905" y="7141452"/>
                </a:moveTo>
                <a:lnTo>
                  <a:pt x="3049905" y="1"/>
                </a:lnTo>
                <a:lnTo>
                  <a:pt x="3085465" y="1"/>
                </a:lnTo>
                <a:lnTo>
                  <a:pt x="3085465" y="7141452"/>
                </a:lnTo>
                <a:close/>
              </a:path>
              <a:path w="7559040" h="7141452">
                <a:moveTo>
                  <a:pt x="3117837" y="7141452"/>
                </a:moveTo>
                <a:lnTo>
                  <a:pt x="3117837" y="1"/>
                </a:lnTo>
                <a:lnTo>
                  <a:pt x="3153410" y="1"/>
                </a:lnTo>
                <a:lnTo>
                  <a:pt x="3153410" y="7141452"/>
                </a:lnTo>
                <a:close/>
              </a:path>
              <a:path w="7559040" h="7141452">
                <a:moveTo>
                  <a:pt x="3185808" y="7141452"/>
                </a:moveTo>
                <a:lnTo>
                  <a:pt x="3185808" y="1"/>
                </a:lnTo>
                <a:lnTo>
                  <a:pt x="3221355" y="1"/>
                </a:lnTo>
                <a:lnTo>
                  <a:pt x="3221355" y="7141452"/>
                </a:lnTo>
                <a:close/>
              </a:path>
              <a:path w="7559040" h="7141452">
                <a:moveTo>
                  <a:pt x="3253740" y="7141452"/>
                </a:moveTo>
                <a:lnTo>
                  <a:pt x="3253740" y="1"/>
                </a:lnTo>
                <a:lnTo>
                  <a:pt x="3288665" y="1"/>
                </a:lnTo>
                <a:lnTo>
                  <a:pt x="3288665" y="7141452"/>
                </a:lnTo>
                <a:close/>
              </a:path>
              <a:path w="7559040" h="7141452">
                <a:moveTo>
                  <a:pt x="3321037" y="7141452"/>
                </a:moveTo>
                <a:lnTo>
                  <a:pt x="3321037" y="1"/>
                </a:lnTo>
                <a:lnTo>
                  <a:pt x="3356610" y="1"/>
                </a:lnTo>
                <a:lnTo>
                  <a:pt x="3356610" y="7141452"/>
                </a:lnTo>
                <a:close/>
              </a:path>
              <a:path w="7559040" h="7141452">
                <a:moveTo>
                  <a:pt x="3388995" y="7141452"/>
                </a:moveTo>
                <a:lnTo>
                  <a:pt x="3388995" y="1"/>
                </a:lnTo>
                <a:lnTo>
                  <a:pt x="3424555" y="1"/>
                </a:lnTo>
                <a:lnTo>
                  <a:pt x="3424555" y="7141452"/>
                </a:lnTo>
                <a:close/>
              </a:path>
              <a:path w="7559040" h="7141452">
                <a:moveTo>
                  <a:pt x="3456940" y="7141452"/>
                </a:moveTo>
                <a:lnTo>
                  <a:pt x="3456940" y="1"/>
                </a:lnTo>
                <a:lnTo>
                  <a:pt x="3492500" y="1"/>
                </a:lnTo>
                <a:lnTo>
                  <a:pt x="3492500" y="7141452"/>
                </a:lnTo>
                <a:close/>
              </a:path>
              <a:path w="7559040" h="7141452">
                <a:moveTo>
                  <a:pt x="3524885" y="7141452"/>
                </a:moveTo>
                <a:lnTo>
                  <a:pt x="3524885" y="1"/>
                </a:lnTo>
                <a:lnTo>
                  <a:pt x="3559810" y="1"/>
                </a:lnTo>
                <a:lnTo>
                  <a:pt x="3559810" y="7141452"/>
                </a:lnTo>
                <a:close/>
              </a:path>
              <a:path w="7559040" h="7141452">
                <a:moveTo>
                  <a:pt x="3592195" y="7141452"/>
                </a:moveTo>
                <a:lnTo>
                  <a:pt x="3592195" y="1"/>
                </a:lnTo>
                <a:lnTo>
                  <a:pt x="3627755" y="1"/>
                </a:lnTo>
                <a:lnTo>
                  <a:pt x="3627755" y="7141452"/>
                </a:lnTo>
                <a:close/>
              </a:path>
              <a:path w="7559040" h="7141452">
                <a:moveTo>
                  <a:pt x="3660140" y="7141452"/>
                </a:moveTo>
                <a:lnTo>
                  <a:pt x="3660140" y="1"/>
                </a:lnTo>
                <a:lnTo>
                  <a:pt x="3695700" y="1"/>
                </a:lnTo>
                <a:lnTo>
                  <a:pt x="3695700" y="7141452"/>
                </a:lnTo>
                <a:close/>
              </a:path>
              <a:path w="7559040" h="7141452">
                <a:moveTo>
                  <a:pt x="3728085" y="7141452"/>
                </a:moveTo>
                <a:lnTo>
                  <a:pt x="3728085" y="1"/>
                </a:lnTo>
                <a:lnTo>
                  <a:pt x="3763645" y="1"/>
                </a:lnTo>
                <a:lnTo>
                  <a:pt x="3763645" y="7141452"/>
                </a:lnTo>
                <a:close/>
              </a:path>
              <a:path w="7559040" h="7141452">
                <a:moveTo>
                  <a:pt x="3796030" y="7141452"/>
                </a:moveTo>
                <a:lnTo>
                  <a:pt x="3796030" y="1"/>
                </a:lnTo>
                <a:lnTo>
                  <a:pt x="3830955" y="1"/>
                </a:lnTo>
                <a:lnTo>
                  <a:pt x="3830955" y="7141452"/>
                </a:lnTo>
                <a:close/>
              </a:path>
              <a:path w="7559040" h="7141452">
                <a:moveTo>
                  <a:pt x="3863340" y="7141452"/>
                </a:moveTo>
                <a:lnTo>
                  <a:pt x="3863340" y="1"/>
                </a:lnTo>
                <a:lnTo>
                  <a:pt x="3898900" y="1"/>
                </a:lnTo>
                <a:lnTo>
                  <a:pt x="3898900" y="7141452"/>
                </a:lnTo>
                <a:close/>
              </a:path>
              <a:path w="7559040" h="7141452">
                <a:moveTo>
                  <a:pt x="3931298" y="7141452"/>
                </a:moveTo>
                <a:lnTo>
                  <a:pt x="3931298" y="1"/>
                </a:lnTo>
                <a:lnTo>
                  <a:pt x="3966858" y="1"/>
                </a:lnTo>
                <a:lnTo>
                  <a:pt x="3966858" y="7141452"/>
                </a:lnTo>
                <a:close/>
              </a:path>
              <a:path w="7559040" h="7141452">
                <a:moveTo>
                  <a:pt x="3999230" y="7141452"/>
                </a:moveTo>
                <a:lnTo>
                  <a:pt x="3999230" y="1"/>
                </a:lnTo>
                <a:lnTo>
                  <a:pt x="4034790" y="1"/>
                </a:lnTo>
                <a:lnTo>
                  <a:pt x="4034790" y="7141452"/>
                </a:lnTo>
                <a:close/>
              </a:path>
              <a:path w="7559040" h="7141452">
                <a:moveTo>
                  <a:pt x="4067175" y="7141452"/>
                </a:moveTo>
                <a:lnTo>
                  <a:pt x="4067175" y="1"/>
                </a:lnTo>
                <a:lnTo>
                  <a:pt x="4102100" y="1"/>
                </a:lnTo>
                <a:lnTo>
                  <a:pt x="4102100" y="7141452"/>
                </a:lnTo>
                <a:close/>
              </a:path>
              <a:path w="7559040" h="7141452">
                <a:moveTo>
                  <a:pt x="4134498" y="7141452"/>
                </a:moveTo>
                <a:lnTo>
                  <a:pt x="4134498" y="1"/>
                </a:lnTo>
                <a:lnTo>
                  <a:pt x="4170057" y="1"/>
                </a:lnTo>
                <a:lnTo>
                  <a:pt x="4170057" y="7141452"/>
                </a:lnTo>
                <a:close/>
              </a:path>
              <a:path w="7559040" h="7141452">
                <a:moveTo>
                  <a:pt x="4202430" y="7141452"/>
                </a:moveTo>
                <a:lnTo>
                  <a:pt x="4202430" y="1"/>
                </a:lnTo>
                <a:lnTo>
                  <a:pt x="4237990" y="1"/>
                </a:lnTo>
                <a:lnTo>
                  <a:pt x="4237990" y="7141452"/>
                </a:lnTo>
                <a:close/>
              </a:path>
              <a:path w="7559040" h="7141452">
                <a:moveTo>
                  <a:pt x="4270375" y="7141452"/>
                </a:moveTo>
                <a:lnTo>
                  <a:pt x="4270375" y="1"/>
                </a:lnTo>
                <a:lnTo>
                  <a:pt x="4305300" y="1"/>
                </a:lnTo>
                <a:lnTo>
                  <a:pt x="4305300" y="7141452"/>
                </a:lnTo>
                <a:close/>
              </a:path>
              <a:path w="7559040" h="7141452">
                <a:moveTo>
                  <a:pt x="4338320" y="7141452"/>
                </a:moveTo>
                <a:lnTo>
                  <a:pt x="4338320" y="1"/>
                </a:lnTo>
                <a:lnTo>
                  <a:pt x="4373233" y="1"/>
                </a:lnTo>
                <a:lnTo>
                  <a:pt x="4373233" y="7141452"/>
                </a:lnTo>
                <a:close/>
              </a:path>
              <a:path w="7559040" h="7141452">
                <a:moveTo>
                  <a:pt x="4405630" y="7141452"/>
                </a:moveTo>
                <a:lnTo>
                  <a:pt x="4405630" y="1"/>
                </a:lnTo>
                <a:lnTo>
                  <a:pt x="4441178" y="1"/>
                </a:lnTo>
                <a:lnTo>
                  <a:pt x="4441178" y="7141452"/>
                </a:lnTo>
                <a:close/>
              </a:path>
              <a:path w="7559040" h="7141452">
                <a:moveTo>
                  <a:pt x="4473575" y="7141452"/>
                </a:moveTo>
                <a:lnTo>
                  <a:pt x="4473575" y="1"/>
                </a:lnTo>
                <a:lnTo>
                  <a:pt x="4509148" y="1"/>
                </a:lnTo>
                <a:lnTo>
                  <a:pt x="4509148" y="7141452"/>
                </a:lnTo>
                <a:close/>
              </a:path>
              <a:path w="7559040" h="7141452">
                <a:moveTo>
                  <a:pt x="4541533" y="7141452"/>
                </a:moveTo>
                <a:lnTo>
                  <a:pt x="4541533" y="1"/>
                </a:lnTo>
                <a:lnTo>
                  <a:pt x="4576458" y="1"/>
                </a:lnTo>
                <a:lnTo>
                  <a:pt x="4576458" y="7141452"/>
                </a:lnTo>
                <a:close/>
              </a:path>
              <a:path w="7559040" h="7141452">
                <a:moveTo>
                  <a:pt x="7388225" y="7141452"/>
                </a:moveTo>
                <a:lnTo>
                  <a:pt x="7388225" y="1"/>
                </a:lnTo>
                <a:lnTo>
                  <a:pt x="7423798" y="1"/>
                </a:lnTo>
                <a:lnTo>
                  <a:pt x="7423798" y="7141452"/>
                </a:lnTo>
                <a:close/>
              </a:path>
              <a:path w="7559040" h="7141452">
                <a:moveTo>
                  <a:pt x="7456183" y="7141452"/>
                </a:moveTo>
                <a:lnTo>
                  <a:pt x="7456183" y="1"/>
                </a:lnTo>
                <a:lnTo>
                  <a:pt x="7491108" y="1"/>
                </a:lnTo>
                <a:lnTo>
                  <a:pt x="7491108" y="7141452"/>
                </a:lnTo>
                <a:close/>
              </a:path>
              <a:path w="7559040" h="7141452">
                <a:moveTo>
                  <a:pt x="7523481" y="7141452"/>
                </a:moveTo>
                <a:lnTo>
                  <a:pt x="7523481" y="1"/>
                </a:lnTo>
                <a:lnTo>
                  <a:pt x="7559040" y="1"/>
                </a:lnTo>
                <a:lnTo>
                  <a:pt x="7559040" y="7141452"/>
                </a:lnTo>
                <a:close/>
              </a:path>
            </a:pathLst>
          </a:custGeom>
          <a:solidFill>
            <a:srgbClr val="404041"/>
          </a:solidFill>
        </p:spPr>
        <p:txBody>
          <a:bodyPr wrap="square" lIns="0" tIns="0" rIns="0" bIns="0" rtlCol="0">
            <a:noAutofit/>
          </a:bodyPr>
          <a:lstStyle/>
          <a:p>
            <a:endParaRPr/>
          </a:p>
        </p:txBody>
      </p:sp>
      <p:sp>
        <p:nvSpPr>
          <p:cNvPr id="23" name="object 23"/>
          <p:cNvSpPr/>
          <p:nvPr/>
        </p:nvSpPr>
        <p:spPr>
          <a:xfrm>
            <a:off x="4541533" y="3549408"/>
            <a:ext cx="2814193" cy="7141452"/>
          </a:xfrm>
          <a:custGeom>
            <a:avLst/>
            <a:gdLst/>
            <a:ahLst/>
            <a:cxnLst/>
            <a:rect l="l" t="t" r="r" b="b"/>
            <a:pathLst>
              <a:path w="2814193" h="7141452">
                <a:moveTo>
                  <a:pt x="0" y="7141452"/>
                </a:moveTo>
                <a:lnTo>
                  <a:pt x="0" y="1"/>
                </a:lnTo>
                <a:lnTo>
                  <a:pt x="34925" y="1"/>
                </a:lnTo>
                <a:lnTo>
                  <a:pt x="34925" y="7141452"/>
                </a:lnTo>
                <a:close/>
              </a:path>
              <a:path w="2814193" h="7141452">
                <a:moveTo>
                  <a:pt x="67297" y="7141452"/>
                </a:moveTo>
                <a:lnTo>
                  <a:pt x="67297" y="1"/>
                </a:lnTo>
                <a:lnTo>
                  <a:pt x="102857" y="1"/>
                </a:lnTo>
                <a:lnTo>
                  <a:pt x="102857" y="7141452"/>
                </a:lnTo>
                <a:close/>
              </a:path>
              <a:path w="2814193" h="7141452">
                <a:moveTo>
                  <a:pt x="135229" y="7141452"/>
                </a:moveTo>
                <a:lnTo>
                  <a:pt x="135229" y="1"/>
                </a:lnTo>
                <a:lnTo>
                  <a:pt x="170802" y="1"/>
                </a:lnTo>
                <a:lnTo>
                  <a:pt x="170802" y="7141452"/>
                </a:lnTo>
                <a:close/>
              </a:path>
              <a:path w="2814193" h="7141452">
                <a:moveTo>
                  <a:pt x="203187" y="7141452"/>
                </a:moveTo>
                <a:lnTo>
                  <a:pt x="203187" y="1"/>
                </a:lnTo>
                <a:lnTo>
                  <a:pt x="238747" y="1"/>
                </a:lnTo>
                <a:lnTo>
                  <a:pt x="238747" y="7141452"/>
                </a:lnTo>
                <a:close/>
              </a:path>
              <a:path w="2814193" h="7141452">
                <a:moveTo>
                  <a:pt x="271120" y="7141452"/>
                </a:moveTo>
                <a:lnTo>
                  <a:pt x="271120" y="1"/>
                </a:lnTo>
                <a:lnTo>
                  <a:pt x="306045" y="1"/>
                </a:lnTo>
                <a:lnTo>
                  <a:pt x="306045" y="7141452"/>
                </a:lnTo>
                <a:close/>
              </a:path>
              <a:path w="2814193" h="7141452">
                <a:moveTo>
                  <a:pt x="338442" y="7141452"/>
                </a:moveTo>
                <a:lnTo>
                  <a:pt x="338442" y="1"/>
                </a:lnTo>
                <a:lnTo>
                  <a:pt x="374015" y="1"/>
                </a:lnTo>
                <a:lnTo>
                  <a:pt x="374015" y="7141452"/>
                </a:lnTo>
                <a:close/>
              </a:path>
              <a:path w="2814193" h="7141452">
                <a:moveTo>
                  <a:pt x="406387" y="7141452"/>
                </a:moveTo>
                <a:lnTo>
                  <a:pt x="406387" y="1"/>
                </a:lnTo>
                <a:lnTo>
                  <a:pt x="441947" y="1"/>
                </a:lnTo>
                <a:lnTo>
                  <a:pt x="441947" y="7141452"/>
                </a:lnTo>
                <a:close/>
              </a:path>
              <a:path w="2814193" h="7141452">
                <a:moveTo>
                  <a:pt x="474332" y="7141452"/>
                </a:moveTo>
                <a:lnTo>
                  <a:pt x="474332" y="1"/>
                </a:lnTo>
                <a:lnTo>
                  <a:pt x="509892" y="1"/>
                </a:lnTo>
                <a:lnTo>
                  <a:pt x="509892" y="7141452"/>
                </a:lnTo>
                <a:close/>
              </a:path>
              <a:path w="2814193" h="7141452">
                <a:moveTo>
                  <a:pt x="542277" y="7141452"/>
                </a:moveTo>
                <a:lnTo>
                  <a:pt x="542277" y="1"/>
                </a:lnTo>
                <a:lnTo>
                  <a:pt x="577202" y="1"/>
                </a:lnTo>
                <a:lnTo>
                  <a:pt x="577202" y="7141452"/>
                </a:lnTo>
                <a:close/>
              </a:path>
              <a:path w="2814193" h="7141452">
                <a:moveTo>
                  <a:pt x="609587" y="7141452"/>
                </a:moveTo>
                <a:lnTo>
                  <a:pt x="609587" y="1"/>
                </a:lnTo>
                <a:lnTo>
                  <a:pt x="645147" y="1"/>
                </a:lnTo>
                <a:lnTo>
                  <a:pt x="645147" y="7141452"/>
                </a:lnTo>
                <a:close/>
              </a:path>
              <a:path w="2814193" h="7141452">
                <a:moveTo>
                  <a:pt x="677532" y="7141452"/>
                </a:moveTo>
                <a:lnTo>
                  <a:pt x="677532" y="1"/>
                </a:lnTo>
                <a:lnTo>
                  <a:pt x="713092" y="1"/>
                </a:lnTo>
                <a:lnTo>
                  <a:pt x="713092" y="7141452"/>
                </a:lnTo>
                <a:close/>
              </a:path>
              <a:path w="2814193" h="7141452">
                <a:moveTo>
                  <a:pt x="745477" y="7141452"/>
                </a:moveTo>
                <a:lnTo>
                  <a:pt x="745477" y="1"/>
                </a:lnTo>
                <a:lnTo>
                  <a:pt x="781037" y="1"/>
                </a:lnTo>
                <a:lnTo>
                  <a:pt x="781037" y="7141452"/>
                </a:lnTo>
                <a:close/>
              </a:path>
              <a:path w="2814193" h="7141452">
                <a:moveTo>
                  <a:pt x="813422" y="7141452"/>
                </a:moveTo>
                <a:lnTo>
                  <a:pt x="813422" y="1"/>
                </a:lnTo>
                <a:lnTo>
                  <a:pt x="848347" y="1"/>
                </a:lnTo>
                <a:lnTo>
                  <a:pt x="848347" y="7141452"/>
                </a:lnTo>
                <a:close/>
              </a:path>
              <a:path w="2814193" h="7141452">
                <a:moveTo>
                  <a:pt x="880732" y="7141452"/>
                </a:moveTo>
                <a:lnTo>
                  <a:pt x="880732" y="1"/>
                </a:lnTo>
                <a:lnTo>
                  <a:pt x="916292" y="1"/>
                </a:lnTo>
                <a:lnTo>
                  <a:pt x="916292" y="7141452"/>
                </a:lnTo>
                <a:close/>
              </a:path>
              <a:path w="2814193" h="7141452">
                <a:moveTo>
                  <a:pt x="948690" y="7141452"/>
                </a:moveTo>
                <a:lnTo>
                  <a:pt x="948690" y="1"/>
                </a:lnTo>
                <a:lnTo>
                  <a:pt x="984250" y="1"/>
                </a:lnTo>
                <a:lnTo>
                  <a:pt x="984250" y="7141452"/>
                </a:lnTo>
                <a:close/>
              </a:path>
              <a:path w="2814193" h="7141452">
                <a:moveTo>
                  <a:pt x="1016622" y="7141452"/>
                </a:moveTo>
                <a:lnTo>
                  <a:pt x="1016622" y="1"/>
                </a:lnTo>
                <a:lnTo>
                  <a:pt x="1052182" y="1"/>
                </a:lnTo>
                <a:lnTo>
                  <a:pt x="1052182" y="7141452"/>
                </a:lnTo>
                <a:close/>
              </a:path>
              <a:path w="2814193" h="7141452">
                <a:moveTo>
                  <a:pt x="1084567" y="7141452"/>
                </a:moveTo>
                <a:lnTo>
                  <a:pt x="1084567" y="1"/>
                </a:lnTo>
                <a:lnTo>
                  <a:pt x="1119492" y="1"/>
                </a:lnTo>
                <a:lnTo>
                  <a:pt x="1119492" y="7141452"/>
                </a:lnTo>
                <a:close/>
              </a:path>
              <a:path w="2814193" h="7141452">
                <a:moveTo>
                  <a:pt x="1151890" y="7141452"/>
                </a:moveTo>
                <a:lnTo>
                  <a:pt x="1151890" y="1"/>
                </a:lnTo>
                <a:lnTo>
                  <a:pt x="1187450" y="1"/>
                </a:lnTo>
                <a:lnTo>
                  <a:pt x="1187450" y="7141452"/>
                </a:lnTo>
                <a:close/>
              </a:path>
              <a:path w="2814193" h="7141452">
                <a:moveTo>
                  <a:pt x="1219822" y="7141452"/>
                </a:moveTo>
                <a:lnTo>
                  <a:pt x="1219822" y="1"/>
                </a:lnTo>
                <a:lnTo>
                  <a:pt x="1255382" y="1"/>
                </a:lnTo>
                <a:lnTo>
                  <a:pt x="1255382" y="7141452"/>
                </a:lnTo>
                <a:close/>
              </a:path>
              <a:path w="2814193" h="7141452">
                <a:moveTo>
                  <a:pt x="1287767" y="7141452"/>
                </a:moveTo>
                <a:lnTo>
                  <a:pt x="1287767" y="1"/>
                </a:lnTo>
                <a:lnTo>
                  <a:pt x="1323340" y="1"/>
                </a:lnTo>
                <a:lnTo>
                  <a:pt x="1323340" y="7141452"/>
                </a:lnTo>
                <a:close/>
              </a:path>
              <a:path w="2814193" h="7141452">
                <a:moveTo>
                  <a:pt x="1355712" y="7141452"/>
                </a:moveTo>
                <a:lnTo>
                  <a:pt x="1355712" y="1"/>
                </a:lnTo>
                <a:lnTo>
                  <a:pt x="1390637" y="1"/>
                </a:lnTo>
                <a:lnTo>
                  <a:pt x="1390637" y="7141452"/>
                </a:lnTo>
                <a:close/>
              </a:path>
              <a:path w="2814193" h="7141452">
                <a:moveTo>
                  <a:pt x="1422908" y="7141452"/>
                </a:moveTo>
                <a:lnTo>
                  <a:pt x="1422908" y="1"/>
                </a:lnTo>
                <a:lnTo>
                  <a:pt x="1458455" y="1"/>
                </a:lnTo>
                <a:lnTo>
                  <a:pt x="1458455" y="7141452"/>
                </a:lnTo>
                <a:close/>
              </a:path>
              <a:path w="2814193" h="7141452">
                <a:moveTo>
                  <a:pt x="1490840" y="7141452"/>
                </a:moveTo>
                <a:lnTo>
                  <a:pt x="1490840" y="1"/>
                </a:lnTo>
                <a:lnTo>
                  <a:pt x="1526388" y="1"/>
                </a:lnTo>
                <a:lnTo>
                  <a:pt x="1526388" y="7141452"/>
                </a:lnTo>
                <a:close/>
              </a:path>
              <a:path w="2814193" h="7141452">
                <a:moveTo>
                  <a:pt x="1558785" y="7141452"/>
                </a:moveTo>
                <a:lnTo>
                  <a:pt x="1558785" y="1"/>
                </a:lnTo>
                <a:lnTo>
                  <a:pt x="1593697" y="1"/>
                </a:lnTo>
                <a:lnTo>
                  <a:pt x="1593697" y="7141452"/>
                </a:lnTo>
                <a:close/>
              </a:path>
              <a:path w="2814193" h="7141452">
                <a:moveTo>
                  <a:pt x="1626095" y="7141452"/>
                </a:moveTo>
                <a:lnTo>
                  <a:pt x="1626095" y="1"/>
                </a:lnTo>
                <a:lnTo>
                  <a:pt x="1661655" y="1"/>
                </a:lnTo>
                <a:lnTo>
                  <a:pt x="1661655" y="7141452"/>
                </a:lnTo>
                <a:close/>
              </a:path>
              <a:path w="2814193" h="7141452">
                <a:moveTo>
                  <a:pt x="1694040" y="7141452"/>
                </a:moveTo>
                <a:lnTo>
                  <a:pt x="1694040" y="1"/>
                </a:lnTo>
                <a:lnTo>
                  <a:pt x="1729600" y="1"/>
                </a:lnTo>
                <a:lnTo>
                  <a:pt x="1729600" y="7141452"/>
                </a:lnTo>
                <a:close/>
              </a:path>
              <a:path w="2814193" h="7141452">
                <a:moveTo>
                  <a:pt x="1761972" y="7141452"/>
                </a:moveTo>
                <a:lnTo>
                  <a:pt x="1761972" y="1"/>
                </a:lnTo>
                <a:lnTo>
                  <a:pt x="1797545" y="1"/>
                </a:lnTo>
                <a:lnTo>
                  <a:pt x="1797545" y="7141452"/>
                </a:lnTo>
                <a:close/>
              </a:path>
              <a:path w="2814193" h="7141452">
                <a:moveTo>
                  <a:pt x="1829930" y="7141452"/>
                </a:moveTo>
                <a:lnTo>
                  <a:pt x="1829930" y="1"/>
                </a:lnTo>
                <a:lnTo>
                  <a:pt x="1864855" y="1"/>
                </a:lnTo>
                <a:lnTo>
                  <a:pt x="1864855" y="7141452"/>
                </a:lnTo>
                <a:close/>
              </a:path>
              <a:path w="2814193" h="7141452">
                <a:moveTo>
                  <a:pt x="1897240" y="7141452"/>
                </a:moveTo>
                <a:lnTo>
                  <a:pt x="1897240" y="1"/>
                </a:lnTo>
                <a:lnTo>
                  <a:pt x="1932800" y="1"/>
                </a:lnTo>
                <a:lnTo>
                  <a:pt x="1932800" y="7141452"/>
                </a:lnTo>
                <a:close/>
              </a:path>
              <a:path w="2814193" h="7141452">
                <a:moveTo>
                  <a:pt x="1965172" y="7141452"/>
                </a:moveTo>
                <a:lnTo>
                  <a:pt x="1965172" y="1"/>
                </a:lnTo>
                <a:lnTo>
                  <a:pt x="2000745" y="1"/>
                </a:lnTo>
                <a:lnTo>
                  <a:pt x="2000745" y="7141452"/>
                </a:lnTo>
                <a:close/>
              </a:path>
              <a:path w="2814193" h="7141452">
                <a:moveTo>
                  <a:pt x="2033130" y="7141452"/>
                </a:moveTo>
                <a:lnTo>
                  <a:pt x="2033130" y="1"/>
                </a:lnTo>
                <a:lnTo>
                  <a:pt x="2068690" y="1"/>
                </a:lnTo>
                <a:lnTo>
                  <a:pt x="2068690" y="7141452"/>
                </a:lnTo>
                <a:close/>
              </a:path>
              <a:path w="2814193" h="7141452">
                <a:moveTo>
                  <a:pt x="2101063" y="7141452"/>
                </a:moveTo>
                <a:lnTo>
                  <a:pt x="2101063" y="1"/>
                </a:lnTo>
                <a:lnTo>
                  <a:pt x="2135988" y="1"/>
                </a:lnTo>
                <a:lnTo>
                  <a:pt x="2135988" y="7141452"/>
                </a:lnTo>
                <a:close/>
              </a:path>
              <a:path w="2814193" h="7141452">
                <a:moveTo>
                  <a:pt x="2168386" y="7141452"/>
                </a:moveTo>
                <a:lnTo>
                  <a:pt x="2168386" y="1"/>
                </a:lnTo>
                <a:lnTo>
                  <a:pt x="2203959" y="1"/>
                </a:lnTo>
                <a:lnTo>
                  <a:pt x="2203959" y="7141452"/>
                </a:lnTo>
                <a:close/>
              </a:path>
              <a:path w="2814193" h="7141452">
                <a:moveTo>
                  <a:pt x="2236330" y="7141452"/>
                </a:moveTo>
                <a:lnTo>
                  <a:pt x="2236330" y="1"/>
                </a:lnTo>
                <a:lnTo>
                  <a:pt x="2271890" y="1"/>
                </a:lnTo>
                <a:lnTo>
                  <a:pt x="2271890" y="7141452"/>
                </a:lnTo>
                <a:close/>
              </a:path>
              <a:path w="2814193" h="7141452">
                <a:moveTo>
                  <a:pt x="2304275" y="7141452"/>
                </a:moveTo>
                <a:lnTo>
                  <a:pt x="2304275" y="1"/>
                </a:lnTo>
                <a:lnTo>
                  <a:pt x="2339835" y="1"/>
                </a:lnTo>
                <a:lnTo>
                  <a:pt x="2339835" y="7141452"/>
                </a:lnTo>
                <a:close/>
              </a:path>
              <a:path w="2814193" h="7141452">
                <a:moveTo>
                  <a:pt x="2372220" y="7141452"/>
                </a:moveTo>
                <a:lnTo>
                  <a:pt x="2372220" y="1"/>
                </a:lnTo>
                <a:lnTo>
                  <a:pt x="2407145" y="1"/>
                </a:lnTo>
                <a:lnTo>
                  <a:pt x="2407145" y="7141452"/>
                </a:lnTo>
                <a:close/>
              </a:path>
              <a:path w="2814193" h="7141452">
                <a:moveTo>
                  <a:pt x="2439530" y="7141452"/>
                </a:moveTo>
                <a:lnTo>
                  <a:pt x="2439530" y="1"/>
                </a:lnTo>
                <a:lnTo>
                  <a:pt x="2475090" y="1"/>
                </a:lnTo>
                <a:lnTo>
                  <a:pt x="2475090" y="7141452"/>
                </a:lnTo>
                <a:close/>
              </a:path>
              <a:path w="2814193" h="7141452">
                <a:moveTo>
                  <a:pt x="2507475" y="7141452"/>
                </a:moveTo>
                <a:lnTo>
                  <a:pt x="2507475" y="1"/>
                </a:lnTo>
                <a:lnTo>
                  <a:pt x="2543035" y="1"/>
                </a:lnTo>
                <a:lnTo>
                  <a:pt x="2543035" y="7141452"/>
                </a:lnTo>
                <a:close/>
              </a:path>
              <a:path w="2814193" h="7141452">
                <a:moveTo>
                  <a:pt x="2575420" y="7141452"/>
                </a:moveTo>
                <a:lnTo>
                  <a:pt x="2575420" y="1"/>
                </a:lnTo>
                <a:lnTo>
                  <a:pt x="2610980" y="1"/>
                </a:lnTo>
                <a:lnTo>
                  <a:pt x="2610980" y="7141452"/>
                </a:lnTo>
                <a:close/>
              </a:path>
              <a:path w="2814193" h="7141452">
                <a:moveTo>
                  <a:pt x="2643365" y="7141452"/>
                </a:moveTo>
                <a:lnTo>
                  <a:pt x="2643365" y="1"/>
                </a:lnTo>
                <a:lnTo>
                  <a:pt x="2678290" y="1"/>
                </a:lnTo>
                <a:lnTo>
                  <a:pt x="2678290" y="7141452"/>
                </a:lnTo>
                <a:close/>
              </a:path>
              <a:path w="2814193" h="7141452">
                <a:moveTo>
                  <a:pt x="2710675" y="7141452"/>
                </a:moveTo>
                <a:lnTo>
                  <a:pt x="2710675" y="1"/>
                </a:lnTo>
                <a:lnTo>
                  <a:pt x="2746222" y="1"/>
                </a:lnTo>
                <a:lnTo>
                  <a:pt x="2746222" y="7141452"/>
                </a:lnTo>
                <a:close/>
              </a:path>
              <a:path w="2814193" h="7141452">
                <a:moveTo>
                  <a:pt x="2778633" y="7141452"/>
                </a:moveTo>
                <a:lnTo>
                  <a:pt x="2778633" y="1"/>
                </a:lnTo>
                <a:lnTo>
                  <a:pt x="2814193" y="1"/>
                </a:lnTo>
                <a:lnTo>
                  <a:pt x="2814193" y="7141452"/>
                </a:lnTo>
                <a:close/>
              </a:path>
            </a:pathLst>
          </a:custGeom>
          <a:solidFill>
            <a:srgbClr val="404041"/>
          </a:solidFill>
        </p:spPr>
        <p:txBody>
          <a:bodyPr wrap="square" lIns="0" tIns="0" rIns="0" bIns="0" rtlCol="0">
            <a:noAutofit/>
          </a:bodyPr>
          <a:lstStyle/>
          <a:p>
            <a:endParaRPr/>
          </a:p>
        </p:txBody>
      </p:sp>
      <p:sp>
        <p:nvSpPr>
          <p:cNvPr id="24" name="object 24"/>
          <p:cNvSpPr/>
          <p:nvPr/>
        </p:nvSpPr>
        <p:spPr>
          <a:xfrm>
            <a:off x="5" y="3549404"/>
            <a:ext cx="7559028" cy="6532753"/>
          </a:xfrm>
          <a:custGeom>
            <a:avLst/>
            <a:gdLst/>
            <a:ahLst/>
            <a:cxnLst/>
            <a:rect l="l" t="t" r="r" b="b"/>
            <a:pathLst>
              <a:path w="7559028" h="6532753">
                <a:moveTo>
                  <a:pt x="0" y="6532753"/>
                </a:moveTo>
                <a:lnTo>
                  <a:pt x="0" y="1591183"/>
                </a:lnTo>
                <a:lnTo>
                  <a:pt x="1590662" y="0"/>
                </a:lnTo>
                <a:lnTo>
                  <a:pt x="7558405" y="0"/>
                </a:lnTo>
                <a:lnTo>
                  <a:pt x="7558405" y="4413999"/>
                </a:lnTo>
                <a:lnTo>
                  <a:pt x="7559028" y="4413999"/>
                </a:lnTo>
                <a:lnTo>
                  <a:pt x="7558405" y="6532753"/>
                </a:lnTo>
                <a:close/>
              </a:path>
            </a:pathLst>
          </a:custGeom>
          <a:solidFill>
            <a:srgbClr val="007680"/>
          </a:solidFill>
        </p:spPr>
        <p:txBody>
          <a:bodyPr wrap="square" lIns="0" tIns="0" rIns="0" bIns="0" rtlCol="0">
            <a:noAutofit/>
          </a:bodyPr>
          <a:lstStyle/>
          <a:p>
            <a:endParaRPr dirty="0"/>
          </a:p>
        </p:txBody>
      </p:sp>
      <p:sp>
        <p:nvSpPr>
          <p:cNvPr id="25" name="object 25"/>
          <p:cNvSpPr/>
          <p:nvPr/>
        </p:nvSpPr>
        <p:spPr>
          <a:xfrm>
            <a:off x="0" y="0"/>
            <a:ext cx="7559040" cy="1908937"/>
          </a:xfrm>
          <a:custGeom>
            <a:avLst/>
            <a:gdLst/>
            <a:ahLst/>
            <a:cxnLst/>
            <a:rect l="l" t="t" r="r" b="b"/>
            <a:pathLst>
              <a:path w="7559040" h="1908937">
                <a:moveTo>
                  <a:pt x="0" y="1908937"/>
                </a:moveTo>
                <a:lnTo>
                  <a:pt x="0" y="0"/>
                </a:lnTo>
                <a:lnTo>
                  <a:pt x="35573" y="0"/>
                </a:lnTo>
                <a:lnTo>
                  <a:pt x="35573" y="1908937"/>
                </a:lnTo>
                <a:close/>
              </a:path>
              <a:path w="7559040" h="1908937">
                <a:moveTo>
                  <a:pt x="67945" y="1908937"/>
                </a:moveTo>
                <a:lnTo>
                  <a:pt x="67945" y="0"/>
                </a:lnTo>
                <a:lnTo>
                  <a:pt x="103505" y="0"/>
                </a:lnTo>
                <a:lnTo>
                  <a:pt x="103505" y="1908937"/>
                </a:lnTo>
                <a:close/>
              </a:path>
              <a:path w="7559040" h="1908937">
                <a:moveTo>
                  <a:pt x="135890" y="1908937"/>
                </a:moveTo>
                <a:lnTo>
                  <a:pt x="135890" y="0"/>
                </a:lnTo>
                <a:lnTo>
                  <a:pt x="170802" y="0"/>
                </a:lnTo>
                <a:lnTo>
                  <a:pt x="170802" y="1908937"/>
                </a:lnTo>
                <a:close/>
              </a:path>
              <a:path w="7559040" h="1908937">
                <a:moveTo>
                  <a:pt x="203187" y="1908937"/>
                </a:moveTo>
                <a:lnTo>
                  <a:pt x="203187" y="0"/>
                </a:lnTo>
                <a:lnTo>
                  <a:pt x="238760" y="0"/>
                </a:lnTo>
                <a:lnTo>
                  <a:pt x="238760" y="1908937"/>
                </a:lnTo>
                <a:close/>
              </a:path>
              <a:path w="7559040" h="1908937">
                <a:moveTo>
                  <a:pt x="271158" y="1908937"/>
                </a:moveTo>
                <a:lnTo>
                  <a:pt x="271158" y="0"/>
                </a:lnTo>
                <a:lnTo>
                  <a:pt x="306705" y="0"/>
                </a:lnTo>
                <a:lnTo>
                  <a:pt x="306705" y="1908937"/>
                </a:lnTo>
                <a:close/>
              </a:path>
              <a:path w="7559040" h="1908937">
                <a:moveTo>
                  <a:pt x="339090" y="1908937"/>
                </a:moveTo>
                <a:lnTo>
                  <a:pt x="339090" y="0"/>
                </a:lnTo>
                <a:lnTo>
                  <a:pt x="374637" y="0"/>
                </a:lnTo>
                <a:lnTo>
                  <a:pt x="374637" y="1908937"/>
                </a:lnTo>
                <a:close/>
              </a:path>
              <a:path w="7559040" h="1908937">
                <a:moveTo>
                  <a:pt x="407048" y="1908937"/>
                </a:moveTo>
                <a:lnTo>
                  <a:pt x="407048" y="0"/>
                </a:lnTo>
                <a:lnTo>
                  <a:pt x="441960" y="0"/>
                </a:lnTo>
                <a:lnTo>
                  <a:pt x="441960" y="1908937"/>
                </a:lnTo>
                <a:close/>
              </a:path>
              <a:path w="7559040" h="1908937">
                <a:moveTo>
                  <a:pt x="474345" y="1908937"/>
                </a:moveTo>
                <a:lnTo>
                  <a:pt x="474345" y="0"/>
                </a:lnTo>
                <a:lnTo>
                  <a:pt x="509905" y="0"/>
                </a:lnTo>
                <a:lnTo>
                  <a:pt x="509905" y="1908937"/>
                </a:lnTo>
                <a:close/>
              </a:path>
              <a:path w="7559040" h="1908937">
                <a:moveTo>
                  <a:pt x="542290" y="1908937"/>
                </a:moveTo>
                <a:lnTo>
                  <a:pt x="542290" y="0"/>
                </a:lnTo>
                <a:lnTo>
                  <a:pt x="577850" y="0"/>
                </a:lnTo>
                <a:lnTo>
                  <a:pt x="577850" y="1908937"/>
                </a:lnTo>
                <a:close/>
              </a:path>
              <a:path w="7559040" h="1908937">
                <a:moveTo>
                  <a:pt x="610235" y="1908937"/>
                </a:moveTo>
                <a:lnTo>
                  <a:pt x="610235" y="0"/>
                </a:lnTo>
                <a:lnTo>
                  <a:pt x="645795" y="0"/>
                </a:lnTo>
                <a:lnTo>
                  <a:pt x="645795" y="1908937"/>
                </a:lnTo>
                <a:close/>
              </a:path>
              <a:path w="7559040" h="1908937">
                <a:moveTo>
                  <a:pt x="678180" y="1908937"/>
                </a:moveTo>
                <a:lnTo>
                  <a:pt x="678180" y="0"/>
                </a:lnTo>
                <a:lnTo>
                  <a:pt x="713105" y="0"/>
                </a:lnTo>
                <a:lnTo>
                  <a:pt x="713105" y="1908937"/>
                </a:lnTo>
                <a:close/>
              </a:path>
              <a:path w="7559040" h="1908937">
                <a:moveTo>
                  <a:pt x="745490" y="1908937"/>
                </a:moveTo>
                <a:lnTo>
                  <a:pt x="745490" y="0"/>
                </a:lnTo>
                <a:lnTo>
                  <a:pt x="781050" y="0"/>
                </a:lnTo>
                <a:lnTo>
                  <a:pt x="781050" y="1908937"/>
                </a:lnTo>
                <a:close/>
              </a:path>
              <a:path w="7559040" h="1908937">
                <a:moveTo>
                  <a:pt x="813435" y="1908937"/>
                </a:moveTo>
                <a:lnTo>
                  <a:pt x="813435" y="0"/>
                </a:lnTo>
                <a:lnTo>
                  <a:pt x="848995" y="0"/>
                </a:lnTo>
                <a:lnTo>
                  <a:pt x="848995" y="1908937"/>
                </a:lnTo>
                <a:close/>
              </a:path>
              <a:path w="7559040" h="1908937">
                <a:moveTo>
                  <a:pt x="881380" y="1908937"/>
                </a:moveTo>
                <a:lnTo>
                  <a:pt x="881380" y="0"/>
                </a:lnTo>
                <a:lnTo>
                  <a:pt x="916305" y="0"/>
                </a:lnTo>
                <a:lnTo>
                  <a:pt x="916305" y="1908937"/>
                </a:lnTo>
                <a:close/>
              </a:path>
              <a:path w="7559040" h="1908937">
                <a:moveTo>
                  <a:pt x="948690" y="1908937"/>
                </a:moveTo>
                <a:lnTo>
                  <a:pt x="948690" y="0"/>
                </a:lnTo>
                <a:lnTo>
                  <a:pt x="984250" y="0"/>
                </a:lnTo>
                <a:lnTo>
                  <a:pt x="984250" y="1908937"/>
                </a:lnTo>
                <a:close/>
              </a:path>
              <a:path w="7559040" h="1908937">
                <a:moveTo>
                  <a:pt x="1016648" y="1908937"/>
                </a:moveTo>
                <a:lnTo>
                  <a:pt x="1016648" y="0"/>
                </a:lnTo>
                <a:lnTo>
                  <a:pt x="1052208" y="0"/>
                </a:lnTo>
                <a:lnTo>
                  <a:pt x="1052208" y="1908937"/>
                </a:lnTo>
                <a:close/>
              </a:path>
              <a:path w="7559040" h="1908937">
                <a:moveTo>
                  <a:pt x="1084580" y="1908937"/>
                </a:moveTo>
                <a:lnTo>
                  <a:pt x="1084580" y="0"/>
                </a:lnTo>
                <a:lnTo>
                  <a:pt x="1120140" y="0"/>
                </a:lnTo>
                <a:lnTo>
                  <a:pt x="1120140" y="1908937"/>
                </a:lnTo>
                <a:close/>
              </a:path>
              <a:path w="7559040" h="1908937">
                <a:moveTo>
                  <a:pt x="1152525" y="1908937"/>
                </a:moveTo>
                <a:lnTo>
                  <a:pt x="1152525" y="0"/>
                </a:lnTo>
                <a:lnTo>
                  <a:pt x="1187450" y="0"/>
                </a:lnTo>
                <a:lnTo>
                  <a:pt x="1187450" y="1908937"/>
                </a:lnTo>
                <a:close/>
              </a:path>
              <a:path w="7559040" h="1908937">
                <a:moveTo>
                  <a:pt x="1219848" y="1908937"/>
                </a:moveTo>
                <a:lnTo>
                  <a:pt x="1219848" y="0"/>
                </a:lnTo>
                <a:lnTo>
                  <a:pt x="1255408" y="0"/>
                </a:lnTo>
                <a:lnTo>
                  <a:pt x="1255408" y="1908937"/>
                </a:lnTo>
                <a:close/>
              </a:path>
              <a:path w="7559040" h="1908937">
                <a:moveTo>
                  <a:pt x="1287780" y="1908937"/>
                </a:moveTo>
                <a:lnTo>
                  <a:pt x="1287780" y="0"/>
                </a:lnTo>
                <a:lnTo>
                  <a:pt x="1323340" y="0"/>
                </a:lnTo>
                <a:lnTo>
                  <a:pt x="1323340" y="1908937"/>
                </a:lnTo>
                <a:close/>
              </a:path>
              <a:path w="7559040" h="1908937">
                <a:moveTo>
                  <a:pt x="1355725" y="1908937"/>
                </a:moveTo>
                <a:lnTo>
                  <a:pt x="1355725" y="0"/>
                </a:lnTo>
                <a:lnTo>
                  <a:pt x="1391298" y="0"/>
                </a:lnTo>
                <a:lnTo>
                  <a:pt x="1391298" y="1908937"/>
                </a:lnTo>
                <a:close/>
              </a:path>
              <a:path w="7559040" h="1908937">
                <a:moveTo>
                  <a:pt x="1423670" y="1908937"/>
                </a:moveTo>
                <a:lnTo>
                  <a:pt x="1423670" y="0"/>
                </a:lnTo>
                <a:lnTo>
                  <a:pt x="1458595" y="0"/>
                </a:lnTo>
                <a:lnTo>
                  <a:pt x="1458595" y="1908937"/>
                </a:lnTo>
                <a:close/>
              </a:path>
              <a:path w="7559040" h="1908937">
                <a:moveTo>
                  <a:pt x="1490980" y="1908937"/>
                </a:moveTo>
                <a:lnTo>
                  <a:pt x="1490980" y="0"/>
                </a:lnTo>
                <a:lnTo>
                  <a:pt x="1526527" y="0"/>
                </a:lnTo>
                <a:lnTo>
                  <a:pt x="1526527" y="1908937"/>
                </a:lnTo>
                <a:close/>
              </a:path>
              <a:path w="7559040" h="1908937">
                <a:moveTo>
                  <a:pt x="1558925" y="1908937"/>
                </a:moveTo>
                <a:lnTo>
                  <a:pt x="1558925" y="0"/>
                </a:lnTo>
                <a:lnTo>
                  <a:pt x="1594498" y="0"/>
                </a:lnTo>
                <a:lnTo>
                  <a:pt x="1594498" y="1908937"/>
                </a:lnTo>
                <a:close/>
              </a:path>
              <a:path w="7559040" h="1908937">
                <a:moveTo>
                  <a:pt x="1626883" y="1908937"/>
                </a:moveTo>
                <a:lnTo>
                  <a:pt x="1626883" y="0"/>
                </a:lnTo>
                <a:lnTo>
                  <a:pt x="1662443" y="0"/>
                </a:lnTo>
                <a:lnTo>
                  <a:pt x="1662443" y="1908937"/>
                </a:lnTo>
                <a:close/>
              </a:path>
              <a:path w="7559040" h="1908937">
                <a:moveTo>
                  <a:pt x="1694815" y="1908937"/>
                </a:moveTo>
                <a:lnTo>
                  <a:pt x="1694815" y="0"/>
                </a:lnTo>
                <a:lnTo>
                  <a:pt x="1729727" y="0"/>
                </a:lnTo>
                <a:lnTo>
                  <a:pt x="1729727" y="1908937"/>
                </a:lnTo>
                <a:close/>
              </a:path>
              <a:path w="7559040" h="1908937">
                <a:moveTo>
                  <a:pt x="1762112" y="1908937"/>
                </a:moveTo>
                <a:lnTo>
                  <a:pt x="1762112" y="0"/>
                </a:lnTo>
                <a:lnTo>
                  <a:pt x="1797685" y="0"/>
                </a:lnTo>
                <a:lnTo>
                  <a:pt x="1797685" y="1908937"/>
                </a:lnTo>
                <a:close/>
              </a:path>
              <a:path w="7559040" h="1908937">
                <a:moveTo>
                  <a:pt x="1830070" y="1908937"/>
                </a:moveTo>
                <a:lnTo>
                  <a:pt x="1830070" y="0"/>
                </a:lnTo>
                <a:lnTo>
                  <a:pt x="1865630" y="0"/>
                </a:lnTo>
                <a:lnTo>
                  <a:pt x="1865630" y="1908937"/>
                </a:lnTo>
                <a:close/>
              </a:path>
              <a:path w="7559040" h="1908937">
                <a:moveTo>
                  <a:pt x="1898002" y="1908937"/>
                </a:moveTo>
                <a:lnTo>
                  <a:pt x="1898002" y="0"/>
                </a:lnTo>
                <a:lnTo>
                  <a:pt x="1933562" y="0"/>
                </a:lnTo>
                <a:lnTo>
                  <a:pt x="1933562" y="1908937"/>
                </a:lnTo>
                <a:close/>
              </a:path>
              <a:path w="7559040" h="1908937">
                <a:moveTo>
                  <a:pt x="1965973" y="1908937"/>
                </a:moveTo>
                <a:lnTo>
                  <a:pt x="1965973" y="0"/>
                </a:lnTo>
                <a:lnTo>
                  <a:pt x="2000885" y="0"/>
                </a:lnTo>
                <a:lnTo>
                  <a:pt x="2000885" y="1908937"/>
                </a:lnTo>
                <a:close/>
              </a:path>
              <a:path w="7559040" h="1908937">
                <a:moveTo>
                  <a:pt x="2033270" y="1908937"/>
                </a:moveTo>
                <a:lnTo>
                  <a:pt x="2033270" y="0"/>
                </a:lnTo>
                <a:lnTo>
                  <a:pt x="2068830" y="0"/>
                </a:lnTo>
                <a:lnTo>
                  <a:pt x="2068830" y="1908937"/>
                </a:lnTo>
                <a:close/>
              </a:path>
              <a:path w="7559040" h="1908937">
                <a:moveTo>
                  <a:pt x="2101215" y="1908937"/>
                </a:moveTo>
                <a:lnTo>
                  <a:pt x="2101215" y="0"/>
                </a:lnTo>
                <a:lnTo>
                  <a:pt x="2136775" y="0"/>
                </a:lnTo>
                <a:lnTo>
                  <a:pt x="2136775" y="1908937"/>
                </a:lnTo>
                <a:close/>
              </a:path>
              <a:path w="7559040" h="1908937">
                <a:moveTo>
                  <a:pt x="2169160" y="1908937"/>
                </a:moveTo>
                <a:lnTo>
                  <a:pt x="2169160" y="0"/>
                </a:lnTo>
                <a:lnTo>
                  <a:pt x="2204720" y="0"/>
                </a:lnTo>
                <a:lnTo>
                  <a:pt x="2204720" y="1908937"/>
                </a:lnTo>
                <a:close/>
              </a:path>
              <a:path w="7559040" h="1908937">
                <a:moveTo>
                  <a:pt x="2237105" y="1908937"/>
                </a:moveTo>
                <a:lnTo>
                  <a:pt x="2237105" y="0"/>
                </a:lnTo>
                <a:lnTo>
                  <a:pt x="2272030" y="0"/>
                </a:lnTo>
                <a:lnTo>
                  <a:pt x="2272030" y="1908937"/>
                </a:lnTo>
                <a:close/>
              </a:path>
              <a:path w="7559040" h="1908937">
                <a:moveTo>
                  <a:pt x="2304415" y="1908937"/>
                </a:moveTo>
                <a:lnTo>
                  <a:pt x="2304415" y="0"/>
                </a:lnTo>
                <a:lnTo>
                  <a:pt x="2339975" y="0"/>
                </a:lnTo>
                <a:lnTo>
                  <a:pt x="2339975" y="1908937"/>
                </a:lnTo>
                <a:close/>
              </a:path>
              <a:path w="7559040" h="1908937">
                <a:moveTo>
                  <a:pt x="2372360" y="1908937"/>
                </a:moveTo>
                <a:lnTo>
                  <a:pt x="2372360" y="0"/>
                </a:lnTo>
                <a:lnTo>
                  <a:pt x="2407920" y="0"/>
                </a:lnTo>
                <a:lnTo>
                  <a:pt x="2407920" y="1908937"/>
                </a:lnTo>
                <a:close/>
              </a:path>
              <a:path w="7559040" h="1908937">
                <a:moveTo>
                  <a:pt x="2440305" y="1908937"/>
                </a:moveTo>
                <a:lnTo>
                  <a:pt x="2440305" y="0"/>
                </a:lnTo>
                <a:lnTo>
                  <a:pt x="2475865" y="0"/>
                </a:lnTo>
                <a:lnTo>
                  <a:pt x="2475865" y="1908937"/>
                </a:lnTo>
                <a:close/>
              </a:path>
              <a:path w="7559040" h="1908937">
                <a:moveTo>
                  <a:pt x="2508250" y="1908937"/>
                </a:moveTo>
                <a:lnTo>
                  <a:pt x="2508250" y="0"/>
                </a:lnTo>
                <a:lnTo>
                  <a:pt x="2543175" y="0"/>
                </a:lnTo>
                <a:lnTo>
                  <a:pt x="2543175" y="1908937"/>
                </a:lnTo>
                <a:close/>
              </a:path>
              <a:path w="7559040" h="1908937">
                <a:moveTo>
                  <a:pt x="2575573" y="1908937"/>
                </a:moveTo>
                <a:lnTo>
                  <a:pt x="2575573" y="0"/>
                </a:lnTo>
                <a:lnTo>
                  <a:pt x="2611133" y="0"/>
                </a:lnTo>
                <a:lnTo>
                  <a:pt x="2611133" y="1908937"/>
                </a:lnTo>
                <a:close/>
              </a:path>
              <a:path w="7559040" h="1908937">
                <a:moveTo>
                  <a:pt x="2643505" y="1908937"/>
                </a:moveTo>
                <a:lnTo>
                  <a:pt x="2643505" y="0"/>
                </a:lnTo>
                <a:lnTo>
                  <a:pt x="2679065" y="0"/>
                </a:lnTo>
                <a:lnTo>
                  <a:pt x="2679065" y="1908937"/>
                </a:lnTo>
                <a:close/>
              </a:path>
              <a:path w="7559040" h="1908937">
                <a:moveTo>
                  <a:pt x="2711450" y="1908937"/>
                </a:moveTo>
                <a:lnTo>
                  <a:pt x="2711450" y="0"/>
                </a:lnTo>
                <a:lnTo>
                  <a:pt x="2746362" y="0"/>
                </a:lnTo>
                <a:lnTo>
                  <a:pt x="2746362" y="1908937"/>
                </a:lnTo>
                <a:close/>
              </a:path>
              <a:path w="7559040" h="1908937">
                <a:moveTo>
                  <a:pt x="2778773" y="1908937"/>
                </a:moveTo>
                <a:lnTo>
                  <a:pt x="2778773" y="0"/>
                </a:lnTo>
                <a:lnTo>
                  <a:pt x="2814333" y="0"/>
                </a:lnTo>
                <a:lnTo>
                  <a:pt x="2814333" y="1908937"/>
                </a:lnTo>
                <a:close/>
              </a:path>
              <a:path w="7559040" h="1908937">
                <a:moveTo>
                  <a:pt x="2846705" y="1908937"/>
                </a:moveTo>
                <a:lnTo>
                  <a:pt x="2846705" y="0"/>
                </a:lnTo>
                <a:lnTo>
                  <a:pt x="2882265" y="0"/>
                </a:lnTo>
                <a:lnTo>
                  <a:pt x="2882265" y="1908937"/>
                </a:lnTo>
                <a:close/>
              </a:path>
              <a:path w="7559040" h="1908937">
                <a:moveTo>
                  <a:pt x="2914650" y="1908937"/>
                </a:moveTo>
                <a:lnTo>
                  <a:pt x="2914650" y="0"/>
                </a:lnTo>
                <a:lnTo>
                  <a:pt x="2950223" y="0"/>
                </a:lnTo>
                <a:lnTo>
                  <a:pt x="2950223" y="1908937"/>
                </a:lnTo>
                <a:close/>
              </a:path>
              <a:path w="7559040" h="1908937">
                <a:moveTo>
                  <a:pt x="2982595" y="1908937"/>
                </a:moveTo>
                <a:lnTo>
                  <a:pt x="2982595" y="0"/>
                </a:lnTo>
                <a:lnTo>
                  <a:pt x="3017507" y="0"/>
                </a:lnTo>
                <a:lnTo>
                  <a:pt x="3017507" y="1908937"/>
                </a:lnTo>
                <a:close/>
              </a:path>
              <a:path w="7559040" h="1908937">
                <a:moveTo>
                  <a:pt x="3049905" y="1908937"/>
                </a:moveTo>
                <a:lnTo>
                  <a:pt x="3049905" y="0"/>
                </a:lnTo>
                <a:lnTo>
                  <a:pt x="3085465" y="0"/>
                </a:lnTo>
                <a:lnTo>
                  <a:pt x="3085465" y="1908937"/>
                </a:lnTo>
                <a:close/>
              </a:path>
              <a:path w="7559040" h="1908937">
                <a:moveTo>
                  <a:pt x="3117837" y="1908937"/>
                </a:moveTo>
                <a:lnTo>
                  <a:pt x="3117837" y="0"/>
                </a:lnTo>
                <a:lnTo>
                  <a:pt x="3153410" y="0"/>
                </a:lnTo>
                <a:lnTo>
                  <a:pt x="3153410" y="1908937"/>
                </a:lnTo>
                <a:close/>
              </a:path>
              <a:path w="7559040" h="1908937">
                <a:moveTo>
                  <a:pt x="3185808" y="1908937"/>
                </a:moveTo>
                <a:lnTo>
                  <a:pt x="3185808" y="0"/>
                </a:lnTo>
                <a:lnTo>
                  <a:pt x="3221355" y="0"/>
                </a:lnTo>
                <a:lnTo>
                  <a:pt x="3221355" y="1908937"/>
                </a:lnTo>
                <a:close/>
              </a:path>
              <a:path w="7559040" h="1908937">
                <a:moveTo>
                  <a:pt x="3253740" y="1908937"/>
                </a:moveTo>
                <a:lnTo>
                  <a:pt x="3253740" y="0"/>
                </a:lnTo>
                <a:lnTo>
                  <a:pt x="3288665" y="0"/>
                </a:lnTo>
                <a:lnTo>
                  <a:pt x="3288665" y="1908937"/>
                </a:lnTo>
                <a:close/>
              </a:path>
              <a:path w="7559040" h="1908937">
                <a:moveTo>
                  <a:pt x="3321037" y="1908937"/>
                </a:moveTo>
                <a:lnTo>
                  <a:pt x="3321037" y="0"/>
                </a:lnTo>
                <a:lnTo>
                  <a:pt x="3356610" y="0"/>
                </a:lnTo>
                <a:lnTo>
                  <a:pt x="3356610" y="1908937"/>
                </a:lnTo>
                <a:close/>
              </a:path>
              <a:path w="7559040" h="1908937">
                <a:moveTo>
                  <a:pt x="3388995" y="1908937"/>
                </a:moveTo>
                <a:lnTo>
                  <a:pt x="3388995" y="0"/>
                </a:lnTo>
                <a:lnTo>
                  <a:pt x="3424555" y="0"/>
                </a:lnTo>
                <a:lnTo>
                  <a:pt x="3424555" y="1908937"/>
                </a:lnTo>
                <a:close/>
              </a:path>
              <a:path w="7559040" h="1908937">
                <a:moveTo>
                  <a:pt x="3456940" y="1908937"/>
                </a:moveTo>
                <a:lnTo>
                  <a:pt x="3456940" y="0"/>
                </a:lnTo>
                <a:lnTo>
                  <a:pt x="3492500" y="0"/>
                </a:lnTo>
                <a:lnTo>
                  <a:pt x="3492500" y="1908937"/>
                </a:lnTo>
                <a:close/>
              </a:path>
              <a:path w="7559040" h="1908937">
                <a:moveTo>
                  <a:pt x="3524885" y="1908937"/>
                </a:moveTo>
                <a:lnTo>
                  <a:pt x="3524885" y="0"/>
                </a:lnTo>
                <a:lnTo>
                  <a:pt x="3559810" y="0"/>
                </a:lnTo>
                <a:lnTo>
                  <a:pt x="3559810" y="1908937"/>
                </a:lnTo>
                <a:close/>
              </a:path>
              <a:path w="7559040" h="1908937">
                <a:moveTo>
                  <a:pt x="3592195" y="1908937"/>
                </a:moveTo>
                <a:lnTo>
                  <a:pt x="3592195" y="0"/>
                </a:lnTo>
                <a:lnTo>
                  <a:pt x="3627755" y="0"/>
                </a:lnTo>
                <a:lnTo>
                  <a:pt x="3627755" y="1908937"/>
                </a:lnTo>
                <a:close/>
              </a:path>
              <a:path w="7559040" h="1908937">
                <a:moveTo>
                  <a:pt x="3660140" y="1908937"/>
                </a:moveTo>
                <a:lnTo>
                  <a:pt x="3660140" y="0"/>
                </a:lnTo>
                <a:lnTo>
                  <a:pt x="3695700" y="0"/>
                </a:lnTo>
                <a:lnTo>
                  <a:pt x="3695700" y="1908937"/>
                </a:lnTo>
                <a:close/>
              </a:path>
              <a:path w="7559040" h="1908937">
                <a:moveTo>
                  <a:pt x="3728085" y="1908937"/>
                </a:moveTo>
                <a:lnTo>
                  <a:pt x="3728085" y="0"/>
                </a:lnTo>
                <a:lnTo>
                  <a:pt x="3763645" y="0"/>
                </a:lnTo>
                <a:lnTo>
                  <a:pt x="3763645" y="1908937"/>
                </a:lnTo>
                <a:close/>
              </a:path>
              <a:path w="7559040" h="1908937">
                <a:moveTo>
                  <a:pt x="3796030" y="1908937"/>
                </a:moveTo>
                <a:lnTo>
                  <a:pt x="3796030" y="0"/>
                </a:lnTo>
                <a:lnTo>
                  <a:pt x="3830955" y="0"/>
                </a:lnTo>
                <a:lnTo>
                  <a:pt x="3830955" y="1908937"/>
                </a:lnTo>
                <a:close/>
              </a:path>
              <a:path w="7559040" h="1908937">
                <a:moveTo>
                  <a:pt x="3863340" y="1908937"/>
                </a:moveTo>
                <a:lnTo>
                  <a:pt x="3863340" y="0"/>
                </a:lnTo>
                <a:lnTo>
                  <a:pt x="3898900" y="0"/>
                </a:lnTo>
                <a:lnTo>
                  <a:pt x="3898900" y="1908937"/>
                </a:lnTo>
                <a:close/>
              </a:path>
              <a:path w="7559040" h="1908937">
                <a:moveTo>
                  <a:pt x="3931298" y="1908937"/>
                </a:moveTo>
                <a:lnTo>
                  <a:pt x="3931298" y="0"/>
                </a:lnTo>
                <a:lnTo>
                  <a:pt x="3966858" y="0"/>
                </a:lnTo>
                <a:lnTo>
                  <a:pt x="3966858" y="1908937"/>
                </a:lnTo>
                <a:close/>
              </a:path>
              <a:path w="7559040" h="1908937">
                <a:moveTo>
                  <a:pt x="3999230" y="1908937"/>
                </a:moveTo>
                <a:lnTo>
                  <a:pt x="3999230" y="0"/>
                </a:lnTo>
                <a:lnTo>
                  <a:pt x="4034790" y="0"/>
                </a:lnTo>
                <a:lnTo>
                  <a:pt x="4034790" y="1908937"/>
                </a:lnTo>
                <a:close/>
              </a:path>
              <a:path w="7559040" h="1908937">
                <a:moveTo>
                  <a:pt x="4067175" y="1908937"/>
                </a:moveTo>
                <a:lnTo>
                  <a:pt x="4067175" y="0"/>
                </a:lnTo>
                <a:lnTo>
                  <a:pt x="4102100" y="0"/>
                </a:lnTo>
                <a:lnTo>
                  <a:pt x="4102100" y="1908937"/>
                </a:lnTo>
                <a:close/>
              </a:path>
              <a:path w="7559040" h="1908937">
                <a:moveTo>
                  <a:pt x="4134498" y="1908937"/>
                </a:moveTo>
                <a:lnTo>
                  <a:pt x="4134498" y="0"/>
                </a:lnTo>
                <a:lnTo>
                  <a:pt x="4170057" y="0"/>
                </a:lnTo>
                <a:lnTo>
                  <a:pt x="4170057" y="1908937"/>
                </a:lnTo>
                <a:close/>
              </a:path>
              <a:path w="7559040" h="1908937">
                <a:moveTo>
                  <a:pt x="4202430" y="1908937"/>
                </a:moveTo>
                <a:lnTo>
                  <a:pt x="4202430" y="0"/>
                </a:lnTo>
                <a:lnTo>
                  <a:pt x="4237990" y="0"/>
                </a:lnTo>
                <a:lnTo>
                  <a:pt x="4237990" y="1908937"/>
                </a:lnTo>
                <a:close/>
              </a:path>
              <a:path w="7559040" h="1908937">
                <a:moveTo>
                  <a:pt x="4270375" y="1908937"/>
                </a:moveTo>
                <a:lnTo>
                  <a:pt x="4270375" y="0"/>
                </a:lnTo>
                <a:lnTo>
                  <a:pt x="4305300" y="0"/>
                </a:lnTo>
                <a:lnTo>
                  <a:pt x="4305300" y="1908937"/>
                </a:lnTo>
                <a:close/>
              </a:path>
              <a:path w="7559040" h="1908937">
                <a:moveTo>
                  <a:pt x="4338320" y="1908937"/>
                </a:moveTo>
                <a:lnTo>
                  <a:pt x="4338320" y="0"/>
                </a:lnTo>
                <a:lnTo>
                  <a:pt x="4373233" y="0"/>
                </a:lnTo>
                <a:lnTo>
                  <a:pt x="4373233" y="1908937"/>
                </a:lnTo>
                <a:close/>
              </a:path>
              <a:path w="7559040" h="1908937">
                <a:moveTo>
                  <a:pt x="4405630" y="1908937"/>
                </a:moveTo>
                <a:lnTo>
                  <a:pt x="4405630" y="0"/>
                </a:lnTo>
                <a:lnTo>
                  <a:pt x="4441178" y="0"/>
                </a:lnTo>
                <a:lnTo>
                  <a:pt x="4441178" y="1908937"/>
                </a:lnTo>
                <a:close/>
              </a:path>
              <a:path w="7559040" h="1908937">
                <a:moveTo>
                  <a:pt x="4473575" y="1908937"/>
                </a:moveTo>
                <a:lnTo>
                  <a:pt x="4473575" y="0"/>
                </a:lnTo>
                <a:lnTo>
                  <a:pt x="4509148" y="0"/>
                </a:lnTo>
                <a:lnTo>
                  <a:pt x="4509148" y="1908937"/>
                </a:lnTo>
                <a:close/>
              </a:path>
              <a:path w="7559040" h="1908937">
                <a:moveTo>
                  <a:pt x="4541533" y="1908937"/>
                </a:moveTo>
                <a:lnTo>
                  <a:pt x="4541533" y="0"/>
                </a:lnTo>
                <a:lnTo>
                  <a:pt x="4576458" y="0"/>
                </a:lnTo>
                <a:lnTo>
                  <a:pt x="4576458" y="1908937"/>
                </a:lnTo>
                <a:close/>
              </a:path>
              <a:path w="7559040" h="1908937">
                <a:moveTo>
                  <a:pt x="7388225" y="1908937"/>
                </a:moveTo>
                <a:lnTo>
                  <a:pt x="7388225" y="0"/>
                </a:lnTo>
                <a:lnTo>
                  <a:pt x="7423798" y="0"/>
                </a:lnTo>
                <a:lnTo>
                  <a:pt x="7423798" y="1908937"/>
                </a:lnTo>
                <a:close/>
              </a:path>
              <a:path w="7559040" h="1908937">
                <a:moveTo>
                  <a:pt x="7456183" y="1908937"/>
                </a:moveTo>
                <a:lnTo>
                  <a:pt x="7456183" y="0"/>
                </a:lnTo>
                <a:lnTo>
                  <a:pt x="7491108" y="0"/>
                </a:lnTo>
                <a:lnTo>
                  <a:pt x="7491108" y="1908937"/>
                </a:lnTo>
                <a:close/>
              </a:path>
              <a:path w="7559040" h="1908937">
                <a:moveTo>
                  <a:pt x="7523481" y="1908937"/>
                </a:moveTo>
                <a:lnTo>
                  <a:pt x="7523481" y="0"/>
                </a:lnTo>
                <a:lnTo>
                  <a:pt x="7559040" y="0"/>
                </a:lnTo>
                <a:lnTo>
                  <a:pt x="7559040" y="1908937"/>
                </a:lnTo>
                <a:close/>
              </a:path>
            </a:pathLst>
          </a:custGeom>
          <a:solidFill>
            <a:srgbClr val="404041"/>
          </a:solidFill>
        </p:spPr>
        <p:txBody>
          <a:bodyPr wrap="square" lIns="0" tIns="0" rIns="0" bIns="0" rtlCol="0">
            <a:noAutofit/>
          </a:bodyPr>
          <a:lstStyle/>
          <a:p>
            <a:endParaRPr/>
          </a:p>
        </p:txBody>
      </p:sp>
      <p:sp>
        <p:nvSpPr>
          <p:cNvPr id="26" name="object 26"/>
          <p:cNvSpPr/>
          <p:nvPr/>
        </p:nvSpPr>
        <p:spPr>
          <a:xfrm>
            <a:off x="4541533" y="0"/>
            <a:ext cx="2814193" cy="1908937"/>
          </a:xfrm>
          <a:custGeom>
            <a:avLst/>
            <a:gdLst/>
            <a:ahLst/>
            <a:cxnLst/>
            <a:rect l="l" t="t" r="r" b="b"/>
            <a:pathLst>
              <a:path w="2814193" h="1908937">
                <a:moveTo>
                  <a:pt x="0" y="1908937"/>
                </a:moveTo>
                <a:lnTo>
                  <a:pt x="0" y="0"/>
                </a:lnTo>
                <a:lnTo>
                  <a:pt x="34925" y="0"/>
                </a:lnTo>
                <a:lnTo>
                  <a:pt x="34925" y="1908937"/>
                </a:lnTo>
                <a:close/>
              </a:path>
              <a:path w="2814193" h="1908937">
                <a:moveTo>
                  <a:pt x="67297" y="1908937"/>
                </a:moveTo>
                <a:lnTo>
                  <a:pt x="67297" y="0"/>
                </a:lnTo>
                <a:lnTo>
                  <a:pt x="102857" y="0"/>
                </a:lnTo>
                <a:lnTo>
                  <a:pt x="102857" y="1908937"/>
                </a:lnTo>
                <a:close/>
              </a:path>
              <a:path w="2814193" h="1908937">
                <a:moveTo>
                  <a:pt x="135229" y="1908937"/>
                </a:moveTo>
                <a:lnTo>
                  <a:pt x="135229" y="0"/>
                </a:lnTo>
                <a:lnTo>
                  <a:pt x="170802" y="0"/>
                </a:lnTo>
                <a:lnTo>
                  <a:pt x="170802" y="1908937"/>
                </a:lnTo>
                <a:close/>
              </a:path>
              <a:path w="2814193" h="1908937">
                <a:moveTo>
                  <a:pt x="203187" y="1908937"/>
                </a:moveTo>
                <a:lnTo>
                  <a:pt x="203187" y="0"/>
                </a:lnTo>
                <a:lnTo>
                  <a:pt x="238747" y="0"/>
                </a:lnTo>
                <a:lnTo>
                  <a:pt x="238747" y="1908937"/>
                </a:lnTo>
                <a:close/>
              </a:path>
              <a:path w="2814193" h="1908937">
                <a:moveTo>
                  <a:pt x="271120" y="1908937"/>
                </a:moveTo>
                <a:lnTo>
                  <a:pt x="271120" y="0"/>
                </a:lnTo>
                <a:lnTo>
                  <a:pt x="306045" y="0"/>
                </a:lnTo>
                <a:lnTo>
                  <a:pt x="306045" y="1908937"/>
                </a:lnTo>
                <a:close/>
              </a:path>
              <a:path w="2814193" h="1908937">
                <a:moveTo>
                  <a:pt x="338442" y="1908937"/>
                </a:moveTo>
                <a:lnTo>
                  <a:pt x="338442" y="0"/>
                </a:lnTo>
                <a:lnTo>
                  <a:pt x="374015" y="0"/>
                </a:lnTo>
                <a:lnTo>
                  <a:pt x="374015" y="1908937"/>
                </a:lnTo>
                <a:close/>
              </a:path>
              <a:path w="2814193" h="1908937">
                <a:moveTo>
                  <a:pt x="406387" y="1908937"/>
                </a:moveTo>
                <a:lnTo>
                  <a:pt x="406387" y="0"/>
                </a:lnTo>
                <a:lnTo>
                  <a:pt x="441947" y="0"/>
                </a:lnTo>
                <a:lnTo>
                  <a:pt x="441947" y="1908937"/>
                </a:lnTo>
                <a:close/>
              </a:path>
              <a:path w="2814193" h="1908937">
                <a:moveTo>
                  <a:pt x="474332" y="1908937"/>
                </a:moveTo>
                <a:lnTo>
                  <a:pt x="474332" y="0"/>
                </a:lnTo>
                <a:lnTo>
                  <a:pt x="509892" y="0"/>
                </a:lnTo>
                <a:lnTo>
                  <a:pt x="509892" y="1908937"/>
                </a:lnTo>
                <a:close/>
              </a:path>
              <a:path w="2814193" h="1908937">
                <a:moveTo>
                  <a:pt x="542277" y="1908937"/>
                </a:moveTo>
                <a:lnTo>
                  <a:pt x="542277" y="0"/>
                </a:lnTo>
                <a:lnTo>
                  <a:pt x="577202" y="0"/>
                </a:lnTo>
                <a:lnTo>
                  <a:pt x="577202" y="1908937"/>
                </a:lnTo>
                <a:close/>
              </a:path>
              <a:path w="2814193" h="1908937">
                <a:moveTo>
                  <a:pt x="609587" y="1908937"/>
                </a:moveTo>
                <a:lnTo>
                  <a:pt x="609587" y="0"/>
                </a:lnTo>
                <a:lnTo>
                  <a:pt x="645147" y="0"/>
                </a:lnTo>
                <a:lnTo>
                  <a:pt x="645147" y="1908937"/>
                </a:lnTo>
                <a:close/>
              </a:path>
              <a:path w="2814193" h="1908937">
                <a:moveTo>
                  <a:pt x="677532" y="1908937"/>
                </a:moveTo>
                <a:lnTo>
                  <a:pt x="677532" y="0"/>
                </a:lnTo>
                <a:lnTo>
                  <a:pt x="713092" y="0"/>
                </a:lnTo>
                <a:lnTo>
                  <a:pt x="713092" y="1908937"/>
                </a:lnTo>
                <a:close/>
              </a:path>
              <a:path w="2814193" h="1908937">
                <a:moveTo>
                  <a:pt x="745477" y="1908937"/>
                </a:moveTo>
                <a:lnTo>
                  <a:pt x="745477" y="0"/>
                </a:lnTo>
                <a:lnTo>
                  <a:pt x="781037" y="0"/>
                </a:lnTo>
                <a:lnTo>
                  <a:pt x="781037" y="1908937"/>
                </a:lnTo>
                <a:close/>
              </a:path>
              <a:path w="2814193" h="1908937">
                <a:moveTo>
                  <a:pt x="813422" y="1908937"/>
                </a:moveTo>
                <a:lnTo>
                  <a:pt x="813422" y="0"/>
                </a:lnTo>
                <a:lnTo>
                  <a:pt x="848347" y="0"/>
                </a:lnTo>
                <a:lnTo>
                  <a:pt x="848347" y="1908937"/>
                </a:lnTo>
                <a:close/>
              </a:path>
              <a:path w="2814193" h="1908937">
                <a:moveTo>
                  <a:pt x="880732" y="1908937"/>
                </a:moveTo>
                <a:lnTo>
                  <a:pt x="880732" y="0"/>
                </a:lnTo>
                <a:lnTo>
                  <a:pt x="916292" y="0"/>
                </a:lnTo>
                <a:lnTo>
                  <a:pt x="916292" y="1908937"/>
                </a:lnTo>
                <a:close/>
              </a:path>
              <a:path w="2814193" h="1908937">
                <a:moveTo>
                  <a:pt x="948690" y="1908937"/>
                </a:moveTo>
                <a:lnTo>
                  <a:pt x="948690" y="0"/>
                </a:lnTo>
                <a:lnTo>
                  <a:pt x="984250" y="0"/>
                </a:lnTo>
                <a:lnTo>
                  <a:pt x="984250" y="1908937"/>
                </a:lnTo>
                <a:close/>
              </a:path>
              <a:path w="2814193" h="1908937">
                <a:moveTo>
                  <a:pt x="1016622" y="1908937"/>
                </a:moveTo>
                <a:lnTo>
                  <a:pt x="1016622" y="0"/>
                </a:lnTo>
                <a:lnTo>
                  <a:pt x="1052182" y="0"/>
                </a:lnTo>
                <a:lnTo>
                  <a:pt x="1052182" y="1908937"/>
                </a:lnTo>
                <a:close/>
              </a:path>
              <a:path w="2814193" h="1908937">
                <a:moveTo>
                  <a:pt x="1084567" y="1908937"/>
                </a:moveTo>
                <a:lnTo>
                  <a:pt x="1084567" y="0"/>
                </a:lnTo>
                <a:lnTo>
                  <a:pt x="1119492" y="0"/>
                </a:lnTo>
                <a:lnTo>
                  <a:pt x="1119492" y="1908937"/>
                </a:lnTo>
                <a:close/>
              </a:path>
              <a:path w="2814193" h="1908937">
                <a:moveTo>
                  <a:pt x="1151890" y="1908937"/>
                </a:moveTo>
                <a:lnTo>
                  <a:pt x="1151890" y="0"/>
                </a:lnTo>
                <a:lnTo>
                  <a:pt x="1187450" y="0"/>
                </a:lnTo>
                <a:lnTo>
                  <a:pt x="1187450" y="1908937"/>
                </a:lnTo>
                <a:close/>
              </a:path>
              <a:path w="2814193" h="1908937">
                <a:moveTo>
                  <a:pt x="1219822" y="1908937"/>
                </a:moveTo>
                <a:lnTo>
                  <a:pt x="1219822" y="0"/>
                </a:lnTo>
                <a:lnTo>
                  <a:pt x="1255382" y="0"/>
                </a:lnTo>
                <a:lnTo>
                  <a:pt x="1255382" y="1908937"/>
                </a:lnTo>
                <a:close/>
              </a:path>
              <a:path w="2814193" h="1908937">
                <a:moveTo>
                  <a:pt x="1287767" y="1908937"/>
                </a:moveTo>
                <a:lnTo>
                  <a:pt x="1287767" y="0"/>
                </a:lnTo>
                <a:lnTo>
                  <a:pt x="1323340" y="0"/>
                </a:lnTo>
                <a:lnTo>
                  <a:pt x="1323340" y="1908937"/>
                </a:lnTo>
                <a:close/>
              </a:path>
              <a:path w="2814193" h="1908937">
                <a:moveTo>
                  <a:pt x="1355712" y="1908937"/>
                </a:moveTo>
                <a:lnTo>
                  <a:pt x="1355712" y="0"/>
                </a:lnTo>
                <a:lnTo>
                  <a:pt x="1390637" y="0"/>
                </a:lnTo>
                <a:lnTo>
                  <a:pt x="1390637" y="1908937"/>
                </a:lnTo>
                <a:close/>
              </a:path>
              <a:path w="2814193" h="1908937">
                <a:moveTo>
                  <a:pt x="1422908" y="1908937"/>
                </a:moveTo>
                <a:lnTo>
                  <a:pt x="1422908" y="0"/>
                </a:lnTo>
                <a:lnTo>
                  <a:pt x="1458455" y="0"/>
                </a:lnTo>
                <a:lnTo>
                  <a:pt x="1458455" y="1908937"/>
                </a:lnTo>
                <a:close/>
              </a:path>
              <a:path w="2814193" h="1908937">
                <a:moveTo>
                  <a:pt x="1490840" y="1908937"/>
                </a:moveTo>
                <a:lnTo>
                  <a:pt x="1490840" y="0"/>
                </a:lnTo>
                <a:lnTo>
                  <a:pt x="1526388" y="0"/>
                </a:lnTo>
                <a:lnTo>
                  <a:pt x="1526388" y="1908937"/>
                </a:lnTo>
                <a:close/>
              </a:path>
              <a:path w="2814193" h="1908937">
                <a:moveTo>
                  <a:pt x="1558785" y="1908937"/>
                </a:moveTo>
                <a:lnTo>
                  <a:pt x="1558785" y="0"/>
                </a:lnTo>
                <a:lnTo>
                  <a:pt x="1593697" y="0"/>
                </a:lnTo>
                <a:lnTo>
                  <a:pt x="1593697" y="1908937"/>
                </a:lnTo>
                <a:close/>
              </a:path>
              <a:path w="2814193" h="1908937">
                <a:moveTo>
                  <a:pt x="1626095" y="1908937"/>
                </a:moveTo>
                <a:lnTo>
                  <a:pt x="1626095" y="0"/>
                </a:lnTo>
                <a:lnTo>
                  <a:pt x="1661655" y="0"/>
                </a:lnTo>
                <a:lnTo>
                  <a:pt x="1661655" y="1908937"/>
                </a:lnTo>
                <a:close/>
              </a:path>
              <a:path w="2814193" h="1908937">
                <a:moveTo>
                  <a:pt x="1694040" y="1908937"/>
                </a:moveTo>
                <a:lnTo>
                  <a:pt x="1694040" y="0"/>
                </a:lnTo>
                <a:lnTo>
                  <a:pt x="1729600" y="0"/>
                </a:lnTo>
                <a:lnTo>
                  <a:pt x="1729600" y="1908937"/>
                </a:lnTo>
                <a:close/>
              </a:path>
              <a:path w="2814193" h="1908937">
                <a:moveTo>
                  <a:pt x="1761972" y="1908937"/>
                </a:moveTo>
                <a:lnTo>
                  <a:pt x="1761972" y="0"/>
                </a:lnTo>
                <a:lnTo>
                  <a:pt x="1797545" y="0"/>
                </a:lnTo>
                <a:lnTo>
                  <a:pt x="1797545" y="1908937"/>
                </a:lnTo>
                <a:close/>
              </a:path>
              <a:path w="2814193" h="1908937">
                <a:moveTo>
                  <a:pt x="1829930" y="1908937"/>
                </a:moveTo>
                <a:lnTo>
                  <a:pt x="1829930" y="0"/>
                </a:lnTo>
                <a:lnTo>
                  <a:pt x="1864855" y="0"/>
                </a:lnTo>
                <a:lnTo>
                  <a:pt x="1864855" y="1908937"/>
                </a:lnTo>
                <a:close/>
              </a:path>
              <a:path w="2814193" h="1908937">
                <a:moveTo>
                  <a:pt x="1897240" y="1908937"/>
                </a:moveTo>
                <a:lnTo>
                  <a:pt x="1897240" y="0"/>
                </a:lnTo>
                <a:lnTo>
                  <a:pt x="1932800" y="0"/>
                </a:lnTo>
                <a:lnTo>
                  <a:pt x="1932800" y="1908937"/>
                </a:lnTo>
                <a:close/>
              </a:path>
              <a:path w="2814193" h="1908937">
                <a:moveTo>
                  <a:pt x="1965172" y="1908937"/>
                </a:moveTo>
                <a:lnTo>
                  <a:pt x="1965172" y="0"/>
                </a:lnTo>
                <a:lnTo>
                  <a:pt x="2000745" y="0"/>
                </a:lnTo>
                <a:lnTo>
                  <a:pt x="2000745" y="1908937"/>
                </a:lnTo>
                <a:close/>
              </a:path>
              <a:path w="2814193" h="1908937">
                <a:moveTo>
                  <a:pt x="2033130" y="1908937"/>
                </a:moveTo>
                <a:lnTo>
                  <a:pt x="2033130" y="0"/>
                </a:lnTo>
                <a:lnTo>
                  <a:pt x="2068690" y="0"/>
                </a:lnTo>
                <a:lnTo>
                  <a:pt x="2068690" y="1908937"/>
                </a:lnTo>
                <a:close/>
              </a:path>
              <a:path w="2814193" h="1908937">
                <a:moveTo>
                  <a:pt x="2101063" y="1908937"/>
                </a:moveTo>
                <a:lnTo>
                  <a:pt x="2101063" y="0"/>
                </a:lnTo>
                <a:lnTo>
                  <a:pt x="2135988" y="0"/>
                </a:lnTo>
                <a:lnTo>
                  <a:pt x="2135988" y="1908937"/>
                </a:lnTo>
                <a:close/>
              </a:path>
              <a:path w="2814193" h="1908937">
                <a:moveTo>
                  <a:pt x="2168386" y="1908937"/>
                </a:moveTo>
                <a:lnTo>
                  <a:pt x="2168386" y="0"/>
                </a:lnTo>
                <a:lnTo>
                  <a:pt x="2203959" y="0"/>
                </a:lnTo>
                <a:lnTo>
                  <a:pt x="2203959" y="1908937"/>
                </a:lnTo>
                <a:close/>
              </a:path>
              <a:path w="2814193" h="1908937">
                <a:moveTo>
                  <a:pt x="2236330" y="1908937"/>
                </a:moveTo>
                <a:lnTo>
                  <a:pt x="2236330" y="0"/>
                </a:lnTo>
                <a:lnTo>
                  <a:pt x="2271890" y="0"/>
                </a:lnTo>
                <a:lnTo>
                  <a:pt x="2271890" y="1908937"/>
                </a:lnTo>
                <a:close/>
              </a:path>
              <a:path w="2814193" h="1908937">
                <a:moveTo>
                  <a:pt x="2304275" y="1908937"/>
                </a:moveTo>
                <a:lnTo>
                  <a:pt x="2304275" y="0"/>
                </a:lnTo>
                <a:lnTo>
                  <a:pt x="2339835" y="0"/>
                </a:lnTo>
                <a:lnTo>
                  <a:pt x="2339835" y="1908937"/>
                </a:lnTo>
                <a:close/>
              </a:path>
              <a:path w="2814193" h="1908937">
                <a:moveTo>
                  <a:pt x="2372220" y="1908937"/>
                </a:moveTo>
                <a:lnTo>
                  <a:pt x="2372220" y="0"/>
                </a:lnTo>
                <a:lnTo>
                  <a:pt x="2407145" y="0"/>
                </a:lnTo>
                <a:lnTo>
                  <a:pt x="2407145" y="1908937"/>
                </a:lnTo>
                <a:close/>
              </a:path>
              <a:path w="2814193" h="1908937">
                <a:moveTo>
                  <a:pt x="2439530" y="1908937"/>
                </a:moveTo>
                <a:lnTo>
                  <a:pt x="2439530" y="0"/>
                </a:lnTo>
                <a:lnTo>
                  <a:pt x="2475090" y="0"/>
                </a:lnTo>
                <a:lnTo>
                  <a:pt x="2475090" y="1908937"/>
                </a:lnTo>
                <a:close/>
              </a:path>
              <a:path w="2814193" h="1908937">
                <a:moveTo>
                  <a:pt x="2507475" y="1908937"/>
                </a:moveTo>
                <a:lnTo>
                  <a:pt x="2507475" y="0"/>
                </a:lnTo>
                <a:lnTo>
                  <a:pt x="2543035" y="0"/>
                </a:lnTo>
                <a:lnTo>
                  <a:pt x="2543035" y="1908937"/>
                </a:lnTo>
                <a:close/>
              </a:path>
              <a:path w="2814193" h="1908937">
                <a:moveTo>
                  <a:pt x="2575420" y="1908937"/>
                </a:moveTo>
                <a:lnTo>
                  <a:pt x="2575420" y="0"/>
                </a:lnTo>
                <a:lnTo>
                  <a:pt x="2610980" y="0"/>
                </a:lnTo>
                <a:lnTo>
                  <a:pt x="2610980" y="1908937"/>
                </a:lnTo>
                <a:close/>
              </a:path>
              <a:path w="2814193" h="1908937">
                <a:moveTo>
                  <a:pt x="2643365" y="1908937"/>
                </a:moveTo>
                <a:lnTo>
                  <a:pt x="2643365" y="0"/>
                </a:lnTo>
                <a:lnTo>
                  <a:pt x="2678290" y="0"/>
                </a:lnTo>
                <a:lnTo>
                  <a:pt x="2678290" y="1908937"/>
                </a:lnTo>
                <a:close/>
              </a:path>
              <a:path w="2814193" h="1908937">
                <a:moveTo>
                  <a:pt x="2710675" y="1908937"/>
                </a:moveTo>
                <a:lnTo>
                  <a:pt x="2710675" y="0"/>
                </a:lnTo>
                <a:lnTo>
                  <a:pt x="2746222" y="0"/>
                </a:lnTo>
                <a:lnTo>
                  <a:pt x="2746222" y="1908937"/>
                </a:lnTo>
                <a:close/>
              </a:path>
              <a:path w="2814193" h="1908937">
                <a:moveTo>
                  <a:pt x="2778633" y="1908937"/>
                </a:moveTo>
                <a:lnTo>
                  <a:pt x="2778633" y="0"/>
                </a:lnTo>
                <a:lnTo>
                  <a:pt x="2814193" y="0"/>
                </a:lnTo>
                <a:lnTo>
                  <a:pt x="2814193" y="1908937"/>
                </a:lnTo>
                <a:close/>
              </a:path>
            </a:pathLst>
          </a:custGeom>
          <a:solidFill>
            <a:srgbClr val="404041"/>
          </a:solidFill>
        </p:spPr>
        <p:txBody>
          <a:bodyPr wrap="square" lIns="0" tIns="0" rIns="0" bIns="0" rtlCol="0">
            <a:noAutofit/>
          </a:bodyPr>
          <a:lstStyle/>
          <a:p>
            <a:endParaRPr/>
          </a:p>
        </p:txBody>
      </p:sp>
      <p:pic>
        <p:nvPicPr>
          <p:cNvPr id="2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22419" cy="4122419"/>
          </a:xfrm>
          <a:prstGeom prst="rect">
            <a:avLst/>
          </a:prstGeom>
        </p:spPr>
      </p:pic>
      <p:sp>
        <p:nvSpPr>
          <p:cNvPr id="27" name="object 27"/>
          <p:cNvSpPr/>
          <p:nvPr/>
        </p:nvSpPr>
        <p:spPr>
          <a:xfrm>
            <a:off x="2488688" y="2970273"/>
            <a:ext cx="3357372" cy="605041"/>
          </a:xfrm>
          <a:custGeom>
            <a:avLst/>
            <a:gdLst/>
            <a:ahLst/>
            <a:cxnLst/>
            <a:rect l="l" t="t" r="r" b="b"/>
            <a:pathLst>
              <a:path w="3357372" h="605041">
                <a:moveTo>
                  <a:pt x="260350" y="84456"/>
                </a:moveTo>
                <a:lnTo>
                  <a:pt x="157480" y="81916"/>
                </a:lnTo>
                <a:lnTo>
                  <a:pt x="164465" y="64783"/>
                </a:lnTo>
                <a:lnTo>
                  <a:pt x="172733" y="49531"/>
                </a:lnTo>
                <a:lnTo>
                  <a:pt x="183515" y="36208"/>
                </a:lnTo>
                <a:lnTo>
                  <a:pt x="195580" y="24131"/>
                </a:lnTo>
                <a:lnTo>
                  <a:pt x="210198" y="13335"/>
                </a:lnTo>
                <a:lnTo>
                  <a:pt x="226073" y="5716"/>
                </a:lnTo>
                <a:lnTo>
                  <a:pt x="242583" y="1283"/>
                </a:lnTo>
                <a:lnTo>
                  <a:pt x="260350" y="0"/>
                </a:lnTo>
                <a:lnTo>
                  <a:pt x="277508" y="1283"/>
                </a:lnTo>
                <a:lnTo>
                  <a:pt x="294640" y="5716"/>
                </a:lnTo>
                <a:lnTo>
                  <a:pt x="310515" y="13335"/>
                </a:lnTo>
                <a:lnTo>
                  <a:pt x="325133" y="24131"/>
                </a:lnTo>
                <a:lnTo>
                  <a:pt x="337198" y="36208"/>
                </a:lnTo>
                <a:lnTo>
                  <a:pt x="347358" y="49531"/>
                </a:lnTo>
                <a:lnTo>
                  <a:pt x="356248" y="64783"/>
                </a:lnTo>
                <a:lnTo>
                  <a:pt x="363233" y="81916"/>
                </a:lnTo>
                <a:lnTo>
                  <a:pt x="363855" y="84456"/>
                </a:lnTo>
                <a:close/>
              </a:path>
              <a:path w="3357372" h="605041">
                <a:moveTo>
                  <a:pt x="2138300" y="254000"/>
                </a:moveTo>
                <a:lnTo>
                  <a:pt x="2270392" y="170181"/>
                </a:lnTo>
                <a:lnTo>
                  <a:pt x="2270392" y="254000"/>
                </a:lnTo>
                <a:close/>
              </a:path>
              <a:path w="3357372" h="605041">
                <a:moveTo>
                  <a:pt x="3185300" y="254000"/>
                </a:moveTo>
                <a:lnTo>
                  <a:pt x="3027172" y="241935"/>
                </a:lnTo>
                <a:lnTo>
                  <a:pt x="3044318" y="219075"/>
                </a:lnTo>
                <a:lnTo>
                  <a:pt x="3068447" y="199391"/>
                </a:lnTo>
                <a:lnTo>
                  <a:pt x="3092590" y="186691"/>
                </a:lnTo>
                <a:lnTo>
                  <a:pt x="3120518" y="177166"/>
                </a:lnTo>
                <a:lnTo>
                  <a:pt x="3150997" y="172085"/>
                </a:lnTo>
                <a:lnTo>
                  <a:pt x="3185300" y="170181"/>
                </a:lnTo>
                <a:lnTo>
                  <a:pt x="3342132" y="170181"/>
                </a:lnTo>
                <a:lnTo>
                  <a:pt x="3342132" y="254000"/>
                </a:lnTo>
                <a:close/>
              </a:path>
              <a:path w="3357372" h="605041">
                <a:moveTo>
                  <a:pt x="690131" y="180975"/>
                </a:moveTo>
                <a:lnTo>
                  <a:pt x="777748" y="248933"/>
                </a:lnTo>
                <a:lnTo>
                  <a:pt x="751713" y="250191"/>
                </a:lnTo>
                <a:lnTo>
                  <a:pt x="728231" y="255283"/>
                </a:lnTo>
                <a:lnTo>
                  <a:pt x="707898" y="264160"/>
                </a:lnTo>
                <a:lnTo>
                  <a:pt x="690131" y="275591"/>
                </a:lnTo>
                <a:close/>
              </a:path>
              <a:path w="3357372" h="605041">
                <a:moveTo>
                  <a:pt x="0" y="594233"/>
                </a:moveTo>
                <a:lnTo>
                  <a:pt x="157480" y="81916"/>
                </a:lnTo>
                <a:lnTo>
                  <a:pt x="260350" y="84456"/>
                </a:lnTo>
                <a:lnTo>
                  <a:pt x="252730" y="85725"/>
                </a:lnTo>
                <a:lnTo>
                  <a:pt x="247015" y="90183"/>
                </a:lnTo>
                <a:lnTo>
                  <a:pt x="241300" y="97791"/>
                </a:lnTo>
                <a:lnTo>
                  <a:pt x="237490" y="107950"/>
                </a:lnTo>
                <a:lnTo>
                  <a:pt x="88900" y="594233"/>
                </a:lnTo>
                <a:close/>
              </a:path>
              <a:path w="3357372" h="605041">
                <a:moveTo>
                  <a:pt x="432308" y="594233"/>
                </a:moveTo>
                <a:lnTo>
                  <a:pt x="384823" y="439294"/>
                </a:lnTo>
                <a:lnTo>
                  <a:pt x="173990" y="439294"/>
                </a:lnTo>
                <a:lnTo>
                  <a:pt x="197498" y="361823"/>
                </a:lnTo>
                <a:lnTo>
                  <a:pt x="361315" y="361823"/>
                </a:lnTo>
                <a:lnTo>
                  <a:pt x="283223" y="107950"/>
                </a:lnTo>
                <a:lnTo>
                  <a:pt x="278765" y="97791"/>
                </a:lnTo>
                <a:lnTo>
                  <a:pt x="273698" y="90183"/>
                </a:lnTo>
                <a:lnTo>
                  <a:pt x="267348" y="85725"/>
                </a:lnTo>
                <a:lnTo>
                  <a:pt x="260350" y="84456"/>
                </a:lnTo>
                <a:lnTo>
                  <a:pt x="363855" y="84456"/>
                </a:lnTo>
                <a:lnTo>
                  <a:pt x="520573" y="594233"/>
                </a:lnTo>
                <a:close/>
              </a:path>
              <a:path w="3357372" h="605041">
                <a:moveTo>
                  <a:pt x="2265934" y="594233"/>
                </a:moveTo>
                <a:lnTo>
                  <a:pt x="2220850" y="590423"/>
                </a:lnTo>
                <a:lnTo>
                  <a:pt x="2180209" y="578994"/>
                </a:lnTo>
                <a:lnTo>
                  <a:pt x="2144015" y="561214"/>
                </a:lnTo>
                <a:lnTo>
                  <a:pt x="2112900" y="535814"/>
                </a:lnTo>
                <a:lnTo>
                  <a:pt x="2087627" y="504064"/>
                </a:lnTo>
                <a:lnTo>
                  <a:pt x="2069224" y="467869"/>
                </a:lnTo>
                <a:lnTo>
                  <a:pt x="2058416" y="427241"/>
                </a:lnTo>
                <a:lnTo>
                  <a:pt x="2054606" y="382144"/>
                </a:lnTo>
                <a:lnTo>
                  <a:pt x="2054606" y="0"/>
                </a:lnTo>
                <a:lnTo>
                  <a:pt x="2138300" y="0"/>
                </a:lnTo>
                <a:lnTo>
                  <a:pt x="2138300" y="170181"/>
                </a:lnTo>
                <a:lnTo>
                  <a:pt x="2270392" y="170181"/>
                </a:lnTo>
                <a:lnTo>
                  <a:pt x="2138300" y="254000"/>
                </a:lnTo>
                <a:lnTo>
                  <a:pt x="2138300" y="382144"/>
                </a:lnTo>
                <a:lnTo>
                  <a:pt x="2140217" y="410719"/>
                </a:lnTo>
                <a:lnTo>
                  <a:pt x="2146567" y="436119"/>
                </a:lnTo>
                <a:lnTo>
                  <a:pt x="2157350" y="458344"/>
                </a:lnTo>
                <a:lnTo>
                  <a:pt x="2172590" y="476758"/>
                </a:lnTo>
                <a:lnTo>
                  <a:pt x="2190382" y="491364"/>
                </a:lnTo>
                <a:lnTo>
                  <a:pt x="2212607" y="501523"/>
                </a:lnTo>
                <a:lnTo>
                  <a:pt x="2237359" y="507873"/>
                </a:lnTo>
                <a:lnTo>
                  <a:pt x="2265934" y="509791"/>
                </a:lnTo>
                <a:lnTo>
                  <a:pt x="2273567" y="509791"/>
                </a:lnTo>
                <a:lnTo>
                  <a:pt x="2273567" y="594233"/>
                </a:lnTo>
                <a:close/>
              </a:path>
              <a:path w="3357372" h="605041">
                <a:moveTo>
                  <a:pt x="3025915" y="594233"/>
                </a:moveTo>
                <a:lnTo>
                  <a:pt x="3025915" y="509791"/>
                </a:lnTo>
                <a:lnTo>
                  <a:pt x="3185300" y="509791"/>
                </a:lnTo>
                <a:lnTo>
                  <a:pt x="3207525" y="509144"/>
                </a:lnTo>
                <a:lnTo>
                  <a:pt x="3227197" y="505969"/>
                </a:lnTo>
                <a:lnTo>
                  <a:pt x="3243072" y="500889"/>
                </a:lnTo>
                <a:lnTo>
                  <a:pt x="3257043" y="494539"/>
                </a:lnTo>
                <a:lnTo>
                  <a:pt x="3264040" y="488189"/>
                </a:lnTo>
                <a:lnTo>
                  <a:pt x="3269107" y="481839"/>
                </a:lnTo>
                <a:lnTo>
                  <a:pt x="3272282" y="474866"/>
                </a:lnTo>
                <a:lnTo>
                  <a:pt x="3273565" y="467233"/>
                </a:lnTo>
                <a:lnTo>
                  <a:pt x="3271647" y="456439"/>
                </a:lnTo>
                <a:lnTo>
                  <a:pt x="3265932" y="448183"/>
                </a:lnTo>
                <a:lnTo>
                  <a:pt x="3257043" y="440564"/>
                </a:lnTo>
                <a:lnTo>
                  <a:pt x="3244343" y="434848"/>
                </a:lnTo>
                <a:lnTo>
                  <a:pt x="3234182" y="431673"/>
                </a:lnTo>
                <a:lnTo>
                  <a:pt x="3219590" y="429133"/>
                </a:lnTo>
                <a:lnTo>
                  <a:pt x="3201797" y="425958"/>
                </a:lnTo>
                <a:lnTo>
                  <a:pt x="3142107" y="418339"/>
                </a:lnTo>
                <a:lnTo>
                  <a:pt x="3110357" y="411989"/>
                </a:lnTo>
                <a:lnTo>
                  <a:pt x="3084957" y="405016"/>
                </a:lnTo>
                <a:lnTo>
                  <a:pt x="3065907" y="396748"/>
                </a:lnTo>
                <a:lnTo>
                  <a:pt x="3043047" y="380239"/>
                </a:lnTo>
                <a:lnTo>
                  <a:pt x="3027172" y="358014"/>
                </a:lnTo>
                <a:lnTo>
                  <a:pt x="3017025" y="330073"/>
                </a:lnTo>
                <a:lnTo>
                  <a:pt x="3013850" y="297181"/>
                </a:lnTo>
                <a:lnTo>
                  <a:pt x="3017025" y="267983"/>
                </a:lnTo>
                <a:lnTo>
                  <a:pt x="3027172" y="241935"/>
                </a:lnTo>
                <a:lnTo>
                  <a:pt x="3185300" y="254000"/>
                </a:lnTo>
                <a:lnTo>
                  <a:pt x="3163697" y="254635"/>
                </a:lnTo>
                <a:lnTo>
                  <a:pt x="3144025" y="257810"/>
                </a:lnTo>
                <a:lnTo>
                  <a:pt x="3127515" y="262891"/>
                </a:lnTo>
                <a:lnTo>
                  <a:pt x="3114168" y="269875"/>
                </a:lnTo>
                <a:lnTo>
                  <a:pt x="3107182" y="275591"/>
                </a:lnTo>
                <a:lnTo>
                  <a:pt x="3102115" y="281941"/>
                </a:lnTo>
                <a:lnTo>
                  <a:pt x="3098940" y="288925"/>
                </a:lnTo>
                <a:lnTo>
                  <a:pt x="3097657" y="297181"/>
                </a:lnTo>
                <a:lnTo>
                  <a:pt x="3099575" y="307214"/>
                </a:lnTo>
                <a:lnTo>
                  <a:pt x="3104643" y="316116"/>
                </a:lnTo>
                <a:lnTo>
                  <a:pt x="3114168" y="323089"/>
                </a:lnTo>
                <a:lnTo>
                  <a:pt x="3126232" y="328816"/>
                </a:lnTo>
                <a:lnTo>
                  <a:pt x="3137040" y="331344"/>
                </a:lnTo>
                <a:lnTo>
                  <a:pt x="3150997" y="334519"/>
                </a:lnTo>
                <a:lnTo>
                  <a:pt x="3168790" y="337058"/>
                </a:lnTo>
                <a:lnTo>
                  <a:pt x="3190368" y="340233"/>
                </a:lnTo>
                <a:lnTo>
                  <a:pt x="3229115" y="345314"/>
                </a:lnTo>
                <a:lnTo>
                  <a:pt x="3260865" y="351664"/>
                </a:lnTo>
                <a:lnTo>
                  <a:pt x="3286265" y="358648"/>
                </a:lnTo>
                <a:lnTo>
                  <a:pt x="3305315" y="366916"/>
                </a:lnTo>
                <a:lnTo>
                  <a:pt x="3328175" y="384048"/>
                </a:lnTo>
                <a:lnTo>
                  <a:pt x="3344050" y="406273"/>
                </a:lnTo>
                <a:lnTo>
                  <a:pt x="3354197" y="433591"/>
                </a:lnTo>
                <a:lnTo>
                  <a:pt x="3357372" y="467233"/>
                </a:lnTo>
                <a:lnTo>
                  <a:pt x="3353575" y="496444"/>
                </a:lnTo>
                <a:lnTo>
                  <a:pt x="3343415" y="522491"/>
                </a:lnTo>
                <a:lnTo>
                  <a:pt x="3326893" y="544716"/>
                </a:lnTo>
                <a:lnTo>
                  <a:pt x="3302775" y="564389"/>
                </a:lnTo>
                <a:lnTo>
                  <a:pt x="3278632" y="577089"/>
                </a:lnTo>
                <a:lnTo>
                  <a:pt x="3250693" y="586614"/>
                </a:lnTo>
                <a:lnTo>
                  <a:pt x="3220225" y="592341"/>
                </a:lnTo>
                <a:lnTo>
                  <a:pt x="3185300" y="594233"/>
                </a:lnTo>
                <a:close/>
              </a:path>
              <a:path w="3357372" h="605041">
                <a:moveTo>
                  <a:pt x="1213358" y="598691"/>
                </a:moveTo>
                <a:lnTo>
                  <a:pt x="1172731" y="587883"/>
                </a:lnTo>
                <a:lnTo>
                  <a:pt x="1136523" y="569469"/>
                </a:lnTo>
                <a:lnTo>
                  <a:pt x="1105408" y="544716"/>
                </a:lnTo>
                <a:lnTo>
                  <a:pt x="1079373" y="512319"/>
                </a:lnTo>
                <a:lnTo>
                  <a:pt x="1061606" y="474219"/>
                </a:lnTo>
                <a:lnTo>
                  <a:pt x="1050163" y="431039"/>
                </a:lnTo>
                <a:lnTo>
                  <a:pt x="1046366" y="382144"/>
                </a:lnTo>
                <a:lnTo>
                  <a:pt x="1050163" y="332614"/>
                </a:lnTo>
                <a:lnTo>
                  <a:pt x="1061606" y="289560"/>
                </a:lnTo>
                <a:lnTo>
                  <a:pt x="1079373" y="251460"/>
                </a:lnTo>
                <a:lnTo>
                  <a:pt x="1105408" y="219075"/>
                </a:lnTo>
                <a:lnTo>
                  <a:pt x="1258316" y="245758"/>
                </a:lnTo>
                <a:lnTo>
                  <a:pt x="1229881" y="247650"/>
                </a:lnTo>
                <a:lnTo>
                  <a:pt x="1205116" y="254000"/>
                </a:lnTo>
                <a:lnTo>
                  <a:pt x="1182891" y="264160"/>
                </a:lnTo>
                <a:lnTo>
                  <a:pt x="1164464" y="278766"/>
                </a:lnTo>
                <a:lnTo>
                  <a:pt x="1149858" y="297816"/>
                </a:lnTo>
                <a:lnTo>
                  <a:pt x="1139064" y="321819"/>
                </a:lnTo>
                <a:lnTo>
                  <a:pt x="1132714" y="349758"/>
                </a:lnTo>
                <a:lnTo>
                  <a:pt x="1130808" y="382144"/>
                </a:lnTo>
                <a:lnTo>
                  <a:pt x="1132714" y="414541"/>
                </a:lnTo>
                <a:lnTo>
                  <a:pt x="1139064" y="441833"/>
                </a:lnTo>
                <a:lnTo>
                  <a:pt x="1149858" y="465964"/>
                </a:lnTo>
                <a:lnTo>
                  <a:pt x="1164464" y="485014"/>
                </a:lnTo>
                <a:lnTo>
                  <a:pt x="1182891" y="499619"/>
                </a:lnTo>
                <a:lnTo>
                  <a:pt x="1205116" y="509791"/>
                </a:lnTo>
                <a:lnTo>
                  <a:pt x="1229881" y="516141"/>
                </a:lnTo>
                <a:lnTo>
                  <a:pt x="1258316" y="518033"/>
                </a:lnTo>
                <a:lnTo>
                  <a:pt x="1287526" y="516141"/>
                </a:lnTo>
                <a:lnTo>
                  <a:pt x="1312291" y="509791"/>
                </a:lnTo>
                <a:lnTo>
                  <a:pt x="1334516" y="499619"/>
                </a:lnTo>
                <a:lnTo>
                  <a:pt x="1352296" y="485014"/>
                </a:lnTo>
                <a:lnTo>
                  <a:pt x="1367549" y="465964"/>
                </a:lnTo>
                <a:lnTo>
                  <a:pt x="1378331" y="441833"/>
                </a:lnTo>
                <a:lnTo>
                  <a:pt x="1384681" y="414541"/>
                </a:lnTo>
                <a:lnTo>
                  <a:pt x="1386599" y="382144"/>
                </a:lnTo>
                <a:lnTo>
                  <a:pt x="1384681" y="349758"/>
                </a:lnTo>
                <a:lnTo>
                  <a:pt x="1378331" y="321819"/>
                </a:lnTo>
                <a:lnTo>
                  <a:pt x="1367549" y="297816"/>
                </a:lnTo>
                <a:lnTo>
                  <a:pt x="1352296" y="278766"/>
                </a:lnTo>
                <a:lnTo>
                  <a:pt x="1334516" y="264160"/>
                </a:lnTo>
                <a:lnTo>
                  <a:pt x="1312291" y="254000"/>
                </a:lnTo>
                <a:lnTo>
                  <a:pt x="1287526" y="247650"/>
                </a:lnTo>
                <a:lnTo>
                  <a:pt x="1258316" y="245758"/>
                </a:lnTo>
                <a:lnTo>
                  <a:pt x="1105408" y="219075"/>
                </a:lnTo>
                <a:lnTo>
                  <a:pt x="1136523" y="194310"/>
                </a:lnTo>
                <a:lnTo>
                  <a:pt x="1172731" y="176531"/>
                </a:lnTo>
                <a:lnTo>
                  <a:pt x="1213358" y="165735"/>
                </a:lnTo>
                <a:lnTo>
                  <a:pt x="1258316" y="161925"/>
                </a:lnTo>
                <a:lnTo>
                  <a:pt x="1304049" y="165735"/>
                </a:lnTo>
                <a:lnTo>
                  <a:pt x="1344676" y="176531"/>
                </a:lnTo>
                <a:lnTo>
                  <a:pt x="1380871" y="194310"/>
                </a:lnTo>
                <a:lnTo>
                  <a:pt x="1411999" y="219075"/>
                </a:lnTo>
                <a:lnTo>
                  <a:pt x="1432941" y="245758"/>
                </a:lnTo>
                <a:lnTo>
                  <a:pt x="1437399" y="251460"/>
                </a:lnTo>
                <a:lnTo>
                  <a:pt x="1455801" y="289560"/>
                </a:lnTo>
                <a:lnTo>
                  <a:pt x="1466596" y="332614"/>
                </a:lnTo>
                <a:lnTo>
                  <a:pt x="1470406" y="382144"/>
                </a:lnTo>
                <a:lnTo>
                  <a:pt x="1466596" y="431039"/>
                </a:lnTo>
                <a:lnTo>
                  <a:pt x="1455801" y="474219"/>
                </a:lnTo>
                <a:lnTo>
                  <a:pt x="1437399" y="512319"/>
                </a:lnTo>
                <a:lnTo>
                  <a:pt x="1432941" y="518033"/>
                </a:lnTo>
                <a:lnTo>
                  <a:pt x="1411999" y="544716"/>
                </a:lnTo>
                <a:lnTo>
                  <a:pt x="1380871" y="569469"/>
                </a:lnTo>
                <a:lnTo>
                  <a:pt x="1344676" y="587883"/>
                </a:lnTo>
                <a:lnTo>
                  <a:pt x="1304049" y="598691"/>
                </a:lnTo>
                <a:lnTo>
                  <a:pt x="1258316" y="602489"/>
                </a:lnTo>
                <a:close/>
              </a:path>
              <a:path w="3357372" h="605041">
                <a:moveTo>
                  <a:pt x="1705991" y="598691"/>
                </a:moveTo>
                <a:lnTo>
                  <a:pt x="1665351" y="587883"/>
                </a:lnTo>
                <a:lnTo>
                  <a:pt x="1629791" y="569469"/>
                </a:lnTo>
                <a:lnTo>
                  <a:pt x="1598041" y="544716"/>
                </a:lnTo>
                <a:lnTo>
                  <a:pt x="1572641" y="512966"/>
                </a:lnTo>
                <a:lnTo>
                  <a:pt x="1554226" y="476123"/>
                </a:lnTo>
                <a:lnTo>
                  <a:pt x="1543431" y="435483"/>
                </a:lnTo>
                <a:lnTo>
                  <a:pt x="1539621" y="389764"/>
                </a:lnTo>
                <a:lnTo>
                  <a:pt x="1539621" y="170181"/>
                </a:lnTo>
                <a:lnTo>
                  <a:pt x="1623441" y="170181"/>
                </a:lnTo>
                <a:lnTo>
                  <a:pt x="1623441" y="389764"/>
                </a:lnTo>
                <a:lnTo>
                  <a:pt x="1625981" y="418973"/>
                </a:lnTo>
                <a:lnTo>
                  <a:pt x="1632331" y="444373"/>
                </a:lnTo>
                <a:lnTo>
                  <a:pt x="1643126" y="465964"/>
                </a:lnTo>
                <a:lnTo>
                  <a:pt x="1657731" y="485014"/>
                </a:lnTo>
                <a:lnTo>
                  <a:pt x="1676146" y="499619"/>
                </a:lnTo>
                <a:lnTo>
                  <a:pt x="1697749" y="509791"/>
                </a:lnTo>
                <a:lnTo>
                  <a:pt x="1723149" y="516141"/>
                </a:lnTo>
                <a:lnTo>
                  <a:pt x="1751724" y="518033"/>
                </a:lnTo>
                <a:lnTo>
                  <a:pt x="1780299" y="516141"/>
                </a:lnTo>
                <a:lnTo>
                  <a:pt x="1805699" y="509791"/>
                </a:lnTo>
                <a:lnTo>
                  <a:pt x="1827276" y="499619"/>
                </a:lnTo>
                <a:lnTo>
                  <a:pt x="1845691" y="485014"/>
                </a:lnTo>
                <a:lnTo>
                  <a:pt x="1860931" y="465964"/>
                </a:lnTo>
                <a:lnTo>
                  <a:pt x="1871091" y="444373"/>
                </a:lnTo>
                <a:lnTo>
                  <a:pt x="1878076" y="418973"/>
                </a:lnTo>
                <a:lnTo>
                  <a:pt x="1879981" y="389764"/>
                </a:lnTo>
                <a:lnTo>
                  <a:pt x="1879981" y="170181"/>
                </a:lnTo>
                <a:lnTo>
                  <a:pt x="1963802" y="170181"/>
                </a:lnTo>
                <a:lnTo>
                  <a:pt x="1963802" y="389764"/>
                </a:lnTo>
                <a:lnTo>
                  <a:pt x="1959991" y="435483"/>
                </a:lnTo>
                <a:lnTo>
                  <a:pt x="1949196" y="476123"/>
                </a:lnTo>
                <a:lnTo>
                  <a:pt x="1930781" y="512966"/>
                </a:lnTo>
                <a:lnTo>
                  <a:pt x="1926349" y="518033"/>
                </a:lnTo>
                <a:lnTo>
                  <a:pt x="1905381" y="544716"/>
                </a:lnTo>
                <a:lnTo>
                  <a:pt x="1873631" y="569469"/>
                </a:lnTo>
                <a:lnTo>
                  <a:pt x="1838071" y="587883"/>
                </a:lnTo>
                <a:lnTo>
                  <a:pt x="1797431" y="598691"/>
                </a:lnTo>
                <a:lnTo>
                  <a:pt x="1751724" y="602489"/>
                </a:lnTo>
                <a:close/>
              </a:path>
              <a:path w="3357372" h="605041">
                <a:moveTo>
                  <a:pt x="2695207" y="598691"/>
                </a:moveTo>
                <a:lnTo>
                  <a:pt x="2654567" y="587883"/>
                </a:lnTo>
                <a:lnTo>
                  <a:pt x="2619007" y="569469"/>
                </a:lnTo>
                <a:lnTo>
                  <a:pt x="2587257" y="544716"/>
                </a:lnTo>
                <a:lnTo>
                  <a:pt x="2561857" y="512966"/>
                </a:lnTo>
                <a:lnTo>
                  <a:pt x="2543442" y="476123"/>
                </a:lnTo>
                <a:lnTo>
                  <a:pt x="2532634" y="435483"/>
                </a:lnTo>
                <a:lnTo>
                  <a:pt x="2528825" y="389764"/>
                </a:lnTo>
                <a:lnTo>
                  <a:pt x="2528825" y="170181"/>
                </a:lnTo>
                <a:lnTo>
                  <a:pt x="2612657" y="170181"/>
                </a:lnTo>
                <a:lnTo>
                  <a:pt x="2612657" y="389764"/>
                </a:lnTo>
                <a:lnTo>
                  <a:pt x="2615184" y="418973"/>
                </a:lnTo>
                <a:lnTo>
                  <a:pt x="2621534" y="444373"/>
                </a:lnTo>
                <a:lnTo>
                  <a:pt x="2631707" y="465964"/>
                </a:lnTo>
                <a:lnTo>
                  <a:pt x="2646934" y="485014"/>
                </a:lnTo>
                <a:lnTo>
                  <a:pt x="2665350" y="499619"/>
                </a:lnTo>
                <a:lnTo>
                  <a:pt x="2686940" y="509791"/>
                </a:lnTo>
                <a:lnTo>
                  <a:pt x="2712340" y="516141"/>
                </a:lnTo>
                <a:lnTo>
                  <a:pt x="2740915" y="518033"/>
                </a:lnTo>
                <a:lnTo>
                  <a:pt x="2769490" y="516141"/>
                </a:lnTo>
                <a:lnTo>
                  <a:pt x="2794890" y="509791"/>
                </a:lnTo>
                <a:lnTo>
                  <a:pt x="2816492" y="499619"/>
                </a:lnTo>
                <a:lnTo>
                  <a:pt x="2834907" y="485014"/>
                </a:lnTo>
                <a:lnTo>
                  <a:pt x="2849500" y="465964"/>
                </a:lnTo>
                <a:lnTo>
                  <a:pt x="2860307" y="444373"/>
                </a:lnTo>
                <a:lnTo>
                  <a:pt x="2866657" y="418973"/>
                </a:lnTo>
                <a:lnTo>
                  <a:pt x="2869184" y="389764"/>
                </a:lnTo>
                <a:lnTo>
                  <a:pt x="2869184" y="170181"/>
                </a:lnTo>
                <a:lnTo>
                  <a:pt x="2952890" y="170181"/>
                </a:lnTo>
                <a:lnTo>
                  <a:pt x="2952890" y="389764"/>
                </a:lnTo>
                <a:lnTo>
                  <a:pt x="2949068" y="435483"/>
                </a:lnTo>
                <a:lnTo>
                  <a:pt x="2938272" y="476123"/>
                </a:lnTo>
                <a:lnTo>
                  <a:pt x="2919984" y="512966"/>
                </a:lnTo>
                <a:lnTo>
                  <a:pt x="2915540" y="518033"/>
                </a:lnTo>
                <a:lnTo>
                  <a:pt x="2894584" y="544716"/>
                </a:lnTo>
                <a:lnTo>
                  <a:pt x="2862834" y="569469"/>
                </a:lnTo>
                <a:lnTo>
                  <a:pt x="2827275" y="587883"/>
                </a:lnTo>
                <a:lnTo>
                  <a:pt x="2786000" y="598691"/>
                </a:lnTo>
                <a:lnTo>
                  <a:pt x="2740915" y="602489"/>
                </a:lnTo>
                <a:close/>
              </a:path>
              <a:path w="3357372" h="605041">
                <a:moveTo>
                  <a:pt x="732041" y="601219"/>
                </a:moveTo>
                <a:lnTo>
                  <a:pt x="691388" y="590423"/>
                </a:lnTo>
                <a:lnTo>
                  <a:pt x="655206" y="572644"/>
                </a:lnTo>
                <a:lnTo>
                  <a:pt x="624091" y="547244"/>
                </a:lnTo>
                <a:lnTo>
                  <a:pt x="598691" y="515494"/>
                </a:lnTo>
                <a:lnTo>
                  <a:pt x="580263" y="479298"/>
                </a:lnTo>
                <a:lnTo>
                  <a:pt x="569481" y="438658"/>
                </a:lnTo>
                <a:lnTo>
                  <a:pt x="565658" y="392939"/>
                </a:lnTo>
                <a:lnTo>
                  <a:pt x="565658" y="0"/>
                </a:lnTo>
                <a:lnTo>
                  <a:pt x="649491" y="0"/>
                </a:lnTo>
                <a:lnTo>
                  <a:pt x="649491" y="392939"/>
                </a:lnTo>
                <a:lnTo>
                  <a:pt x="651383" y="421514"/>
                </a:lnTo>
                <a:lnTo>
                  <a:pt x="658381" y="447548"/>
                </a:lnTo>
                <a:lnTo>
                  <a:pt x="668541" y="469139"/>
                </a:lnTo>
                <a:lnTo>
                  <a:pt x="683781" y="488189"/>
                </a:lnTo>
                <a:lnTo>
                  <a:pt x="702183" y="502794"/>
                </a:lnTo>
                <a:lnTo>
                  <a:pt x="723773" y="512966"/>
                </a:lnTo>
                <a:lnTo>
                  <a:pt x="748538" y="519316"/>
                </a:lnTo>
                <a:lnTo>
                  <a:pt x="777748" y="521208"/>
                </a:lnTo>
                <a:lnTo>
                  <a:pt x="806323" y="519316"/>
                </a:lnTo>
                <a:lnTo>
                  <a:pt x="831723" y="512966"/>
                </a:lnTo>
                <a:lnTo>
                  <a:pt x="853313" y="502794"/>
                </a:lnTo>
                <a:lnTo>
                  <a:pt x="871741" y="488189"/>
                </a:lnTo>
                <a:lnTo>
                  <a:pt x="886333" y="469139"/>
                </a:lnTo>
                <a:lnTo>
                  <a:pt x="897141" y="445008"/>
                </a:lnTo>
                <a:lnTo>
                  <a:pt x="903491" y="417069"/>
                </a:lnTo>
                <a:lnTo>
                  <a:pt x="906031" y="384683"/>
                </a:lnTo>
                <a:lnTo>
                  <a:pt x="903491" y="352298"/>
                </a:lnTo>
                <a:lnTo>
                  <a:pt x="897141" y="324358"/>
                </a:lnTo>
                <a:lnTo>
                  <a:pt x="886333" y="300991"/>
                </a:lnTo>
                <a:lnTo>
                  <a:pt x="871741" y="281941"/>
                </a:lnTo>
                <a:lnTo>
                  <a:pt x="853313" y="267335"/>
                </a:lnTo>
                <a:lnTo>
                  <a:pt x="831723" y="257175"/>
                </a:lnTo>
                <a:lnTo>
                  <a:pt x="806323" y="250825"/>
                </a:lnTo>
                <a:lnTo>
                  <a:pt x="777748" y="248933"/>
                </a:lnTo>
                <a:lnTo>
                  <a:pt x="690131" y="180975"/>
                </a:lnTo>
                <a:lnTo>
                  <a:pt x="705358" y="175260"/>
                </a:lnTo>
                <a:lnTo>
                  <a:pt x="721233" y="170181"/>
                </a:lnTo>
                <a:lnTo>
                  <a:pt x="737756" y="166383"/>
                </a:lnTo>
                <a:lnTo>
                  <a:pt x="754888" y="163208"/>
                </a:lnTo>
                <a:lnTo>
                  <a:pt x="784098" y="161925"/>
                </a:lnTo>
                <a:lnTo>
                  <a:pt x="812038" y="163831"/>
                </a:lnTo>
                <a:lnTo>
                  <a:pt x="839356" y="168910"/>
                </a:lnTo>
                <a:lnTo>
                  <a:pt x="866013" y="177800"/>
                </a:lnTo>
                <a:lnTo>
                  <a:pt x="892683" y="190500"/>
                </a:lnTo>
                <a:lnTo>
                  <a:pt x="915556" y="206375"/>
                </a:lnTo>
                <a:lnTo>
                  <a:pt x="936498" y="225425"/>
                </a:lnTo>
                <a:lnTo>
                  <a:pt x="953656" y="248285"/>
                </a:lnTo>
                <a:lnTo>
                  <a:pt x="954291" y="248933"/>
                </a:lnTo>
                <a:lnTo>
                  <a:pt x="969531" y="276860"/>
                </a:lnTo>
                <a:lnTo>
                  <a:pt x="980948" y="308483"/>
                </a:lnTo>
                <a:lnTo>
                  <a:pt x="987298" y="344691"/>
                </a:lnTo>
                <a:lnTo>
                  <a:pt x="989838" y="384683"/>
                </a:lnTo>
                <a:lnTo>
                  <a:pt x="986041" y="433591"/>
                </a:lnTo>
                <a:lnTo>
                  <a:pt x="975233" y="477394"/>
                </a:lnTo>
                <a:lnTo>
                  <a:pt x="956831" y="515494"/>
                </a:lnTo>
                <a:lnTo>
                  <a:pt x="951738" y="521208"/>
                </a:lnTo>
                <a:lnTo>
                  <a:pt x="930783" y="547891"/>
                </a:lnTo>
                <a:lnTo>
                  <a:pt x="899681" y="572644"/>
                </a:lnTo>
                <a:lnTo>
                  <a:pt x="864108" y="590423"/>
                </a:lnTo>
                <a:lnTo>
                  <a:pt x="822833" y="601219"/>
                </a:lnTo>
                <a:lnTo>
                  <a:pt x="777748" y="605041"/>
                </a:lnTo>
                <a:close/>
              </a:path>
            </a:pathLst>
          </a:custGeom>
          <a:solidFill>
            <a:srgbClr val="007680"/>
          </a:solidFill>
        </p:spPr>
        <p:txBody>
          <a:bodyPr wrap="square" lIns="0" tIns="0" rIns="0" bIns="0" rtlCol="0">
            <a:noAutofit/>
          </a:bodyPr>
          <a:lstStyle/>
          <a:p>
            <a:endParaRPr/>
          </a:p>
        </p:txBody>
      </p:sp>
      <p:sp>
        <p:nvSpPr>
          <p:cNvPr id="28" name="object 28"/>
          <p:cNvSpPr/>
          <p:nvPr/>
        </p:nvSpPr>
        <p:spPr>
          <a:xfrm>
            <a:off x="458724" y="7490460"/>
            <a:ext cx="7100316" cy="2124456"/>
          </a:xfrm>
          <a:custGeom>
            <a:avLst/>
            <a:gdLst/>
            <a:ahLst/>
            <a:cxnLst/>
            <a:rect l="l" t="t" r="r" b="b"/>
            <a:pathLst>
              <a:path w="7100316" h="2124456">
                <a:moveTo>
                  <a:pt x="0" y="2124456"/>
                </a:moveTo>
                <a:lnTo>
                  <a:pt x="0" y="0"/>
                </a:lnTo>
                <a:lnTo>
                  <a:pt x="7100316" y="0"/>
                </a:lnTo>
                <a:lnTo>
                  <a:pt x="7100316" y="2124456"/>
                </a:lnTo>
                <a:close/>
              </a:path>
            </a:pathLst>
          </a:custGeom>
          <a:solidFill>
            <a:srgbClr val="005D64"/>
          </a:solidFill>
        </p:spPr>
        <p:txBody>
          <a:bodyPr wrap="square" lIns="0" tIns="0" rIns="0" bIns="0" rtlCol="0">
            <a:noAutofit/>
          </a:bodyPr>
          <a:lstStyle/>
          <a:p>
            <a:endParaRPr dirty="0">
              <a:latin typeface="Arial" panose="020B0604020202020204" pitchFamily="34" charset="0"/>
              <a:cs typeface="Arial" panose="020B0604020202020204" pitchFamily="34" charset="0"/>
            </a:endParaRPr>
          </a:p>
        </p:txBody>
      </p:sp>
      <p:pic>
        <p:nvPicPr>
          <p:cNvPr id="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724" y="8080248"/>
            <a:ext cx="2077212" cy="388620"/>
          </a:xfrm>
          <a:prstGeom prst="rect">
            <a:avLst/>
          </a:prstGeom>
        </p:spPr>
      </p:pic>
      <p:pic>
        <p:nvPicPr>
          <p:cNvPr id="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7780020"/>
            <a:ext cx="1774825" cy="105156"/>
          </a:xfrm>
          <a:prstGeom prst="rect">
            <a:avLst/>
          </a:prstGeom>
        </p:spPr>
      </p:pic>
      <p:pic>
        <p:nvPicPr>
          <p:cNvPr id="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788" y="7737348"/>
            <a:ext cx="292608" cy="135636"/>
          </a:xfrm>
          <a:prstGeom prst="rect">
            <a:avLst/>
          </a:prstGeom>
        </p:spPr>
      </p:pic>
      <p:pic>
        <p:nvPicPr>
          <p:cNvPr id="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7827264"/>
            <a:ext cx="1774825" cy="1497457"/>
          </a:xfrm>
          <a:prstGeom prst="rect">
            <a:avLst/>
          </a:prstGeom>
        </p:spPr>
      </p:pic>
      <p:pic>
        <p:nvPicPr>
          <p:cNvPr id="6"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7788" y="9232392"/>
            <a:ext cx="292608" cy="135636"/>
          </a:xfrm>
          <a:prstGeom prst="rect">
            <a:avLst/>
          </a:prstGeom>
        </p:spPr>
      </p:pic>
      <p:pic>
        <p:nvPicPr>
          <p:cNvPr id="7"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3676" y="9250680"/>
            <a:ext cx="558673" cy="26797"/>
          </a:xfrm>
          <a:prstGeom prst="rect">
            <a:avLst/>
          </a:prstGeom>
        </p:spPr>
      </p:pic>
      <p:sp>
        <p:nvSpPr>
          <p:cNvPr id="29" name="object 29"/>
          <p:cNvSpPr/>
          <p:nvPr/>
        </p:nvSpPr>
        <p:spPr>
          <a:xfrm>
            <a:off x="3230885" y="0"/>
            <a:ext cx="4327525" cy="1908937"/>
          </a:xfrm>
          <a:custGeom>
            <a:avLst/>
            <a:gdLst/>
            <a:ahLst/>
            <a:cxnLst/>
            <a:rect l="l" t="t" r="r" b="b"/>
            <a:pathLst>
              <a:path w="4327525" h="1908937">
                <a:moveTo>
                  <a:pt x="0" y="1908937"/>
                </a:moveTo>
                <a:lnTo>
                  <a:pt x="1907540" y="0"/>
                </a:lnTo>
                <a:lnTo>
                  <a:pt x="4327525" y="0"/>
                </a:lnTo>
                <a:lnTo>
                  <a:pt x="4327525" y="1908937"/>
                </a:lnTo>
                <a:close/>
              </a:path>
            </a:pathLst>
          </a:custGeom>
          <a:solidFill>
            <a:srgbClr val="47A5AE"/>
          </a:solidFill>
        </p:spPr>
        <p:txBody>
          <a:bodyPr wrap="square" lIns="0" tIns="0" rIns="0" bIns="0" rtlCol="0">
            <a:noAutofit/>
          </a:bodyPr>
          <a:lstStyle/>
          <a:p>
            <a:endParaRPr/>
          </a:p>
        </p:txBody>
      </p:sp>
      <p:sp>
        <p:nvSpPr>
          <p:cNvPr id="14" name="text 1"/>
          <p:cNvSpPr txBox="1"/>
          <p:nvPr/>
        </p:nvSpPr>
        <p:spPr>
          <a:xfrm>
            <a:off x="962819" y="8623300"/>
            <a:ext cx="5831468" cy="430887"/>
          </a:xfrm>
          <a:prstGeom prst="rect">
            <a:avLst/>
          </a:prstGeom>
        </p:spPr>
        <p:txBody>
          <a:bodyPr vert="horz" wrap="none" lIns="0" tIns="0" rIns="0" bIns="0" rtlCol="0">
            <a:spAutoFit/>
          </a:bodyPr>
          <a:lstStyle/>
          <a:p>
            <a:pPr marL="0">
              <a:lnSpc>
                <a:spcPct val="100000"/>
              </a:lnSpc>
            </a:pPr>
            <a:r>
              <a:rPr sz="1400" b="1" i="1" spc="10" dirty="0">
                <a:solidFill>
                  <a:srgbClr val="FFFFFF"/>
                </a:solidFill>
                <a:latin typeface="Arial"/>
                <a:cs typeface="Arial"/>
              </a:rPr>
              <a:t>To be the best service provider company in Pakistan with emphasis</a:t>
            </a:r>
            <a:endParaRPr sz="1400" dirty="0">
              <a:latin typeface="Arial"/>
              <a:cs typeface="Arial"/>
            </a:endParaRPr>
          </a:p>
          <a:p>
            <a:pPr marL="1789498">
              <a:lnSpc>
                <a:spcPct val="100000"/>
              </a:lnSpc>
            </a:pPr>
            <a:r>
              <a:rPr sz="1400" b="1" i="1" spc="10" dirty="0">
                <a:solidFill>
                  <a:srgbClr val="FFFFFF"/>
                </a:solidFill>
                <a:latin typeface="Arial"/>
                <a:cs typeface="Arial"/>
              </a:rPr>
              <a:t>on Quality, Honeﬆy and Professionalism.</a:t>
            </a:r>
            <a:endParaRPr sz="1400" dirty="0">
              <a:latin typeface="Arial"/>
              <a:cs typeface="Arial"/>
            </a:endParaRPr>
          </a:p>
        </p:txBody>
      </p:sp>
      <p:sp>
        <p:nvSpPr>
          <p:cNvPr id="17" name="TextBox 16">
            <a:extLst>
              <a:ext uri="{FF2B5EF4-FFF2-40B4-BE49-F238E27FC236}">
                <a16:creationId xmlns:a16="http://schemas.microsoft.com/office/drawing/2014/main" id="{255D0A21-4D28-D18C-DCFB-8D1672B24A89}"/>
              </a:ext>
            </a:extLst>
          </p:cNvPr>
          <p:cNvSpPr txBox="1"/>
          <p:nvPr/>
        </p:nvSpPr>
        <p:spPr>
          <a:xfrm>
            <a:off x="962819" y="4127500"/>
            <a:ext cx="6342062" cy="2894639"/>
          </a:xfrm>
          <a:prstGeom prst="rect">
            <a:avLst/>
          </a:prstGeom>
          <a:noFill/>
        </p:spPr>
        <p:txBody>
          <a:bodyPr wrap="square">
            <a:spAutoFit/>
          </a:bodyPr>
          <a:lstStyle/>
          <a:p>
            <a:pPr marL="0" marR="0" lvl="0" indent="0" algn="ctr" fontAlgn="base">
              <a:lnSpc>
                <a:spcPct val="90000"/>
              </a:lnSpc>
              <a:spcBef>
                <a:spcPct val="0"/>
              </a:spcBef>
              <a:spcAft>
                <a:spcPts val="600"/>
              </a:spcAft>
              <a:buClrTx/>
              <a:buSzTx/>
              <a:buNone/>
              <a:tabLst/>
            </a:pPr>
            <a:r>
              <a:rPr kumimoji="0" lang="en-US"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G&amp;G Engr’s </a:t>
            </a:r>
            <a:r>
              <a:rPr kumimoji="0" lang="en-US" altLang="en-US" sz="13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is </a:t>
            </a:r>
            <a:r>
              <a:rPr lang="en-US" altLang="en-US" sz="1300" dirty="0">
                <a:solidFill>
                  <a:schemeClr val="bg1"/>
                </a:solidFill>
                <a:latin typeface="Arial" panose="020B0604020202020204" pitchFamily="34" charset="0"/>
                <a:cs typeface="Arial" panose="020B0604020202020204" pitchFamily="34" charset="0"/>
              </a:rPr>
              <a:t>a multidisciplinary services company which provides solutions with an integrated approach of </a:t>
            </a:r>
            <a:r>
              <a:rPr lang="en-US" altLang="en-US" sz="1300" b="1" dirty="0">
                <a:solidFill>
                  <a:schemeClr val="bg1"/>
                </a:solidFill>
                <a:latin typeface="Arial" panose="020B0604020202020204" pitchFamily="34" charset="0"/>
                <a:cs typeface="Arial" panose="020B0604020202020204" pitchFamily="34" charset="0"/>
              </a:rPr>
              <a:t>GEOLOGY</a:t>
            </a:r>
            <a:r>
              <a:rPr lang="en-US" altLang="en-US" sz="1300" dirty="0">
                <a:solidFill>
                  <a:schemeClr val="bg1"/>
                </a:solidFill>
                <a:latin typeface="Arial" panose="020B0604020202020204" pitchFamily="34" charset="0"/>
                <a:cs typeface="Arial" panose="020B0604020202020204" pitchFamily="34" charset="0"/>
              </a:rPr>
              <a:t>, </a:t>
            </a:r>
            <a:r>
              <a:rPr lang="en-US" altLang="en-US" sz="1300" b="1" dirty="0">
                <a:solidFill>
                  <a:schemeClr val="bg1"/>
                </a:solidFill>
                <a:latin typeface="Arial" panose="020B0604020202020204" pitchFamily="34" charset="0"/>
                <a:cs typeface="Arial" panose="020B0604020202020204" pitchFamily="34" charset="0"/>
              </a:rPr>
              <a:t>GEOPHYSICS</a:t>
            </a:r>
            <a:r>
              <a:rPr lang="en-US" altLang="en-US" sz="1300" dirty="0">
                <a:solidFill>
                  <a:schemeClr val="bg1"/>
                </a:solidFill>
                <a:latin typeface="Arial" panose="020B0604020202020204" pitchFamily="34" charset="0"/>
                <a:cs typeface="Arial" panose="020B0604020202020204" pitchFamily="34" charset="0"/>
              </a:rPr>
              <a:t> and </a:t>
            </a:r>
            <a:r>
              <a:rPr lang="en-US" altLang="en-US" sz="1300" b="1" dirty="0">
                <a:solidFill>
                  <a:schemeClr val="bg1"/>
                </a:solidFill>
                <a:latin typeface="Arial" panose="020B0604020202020204" pitchFamily="34" charset="0"/>
                <a:cs typeface="Arial" panose="020B0604020202020204" pitchFamily="34" charset="0"/>
              </a:rPr>
              <a:t>DRILLING</a:t>
            </a:r>
            <a:r>
              <a:rPr lang="en-US" altLang="en-US" sz="1300" dirty="0">
                <a:solidFill>
                  <a:schemeClr val="bg1"/>
                </a:solidFill>
                <a:latin typeface="Arial" panose="020B0604020202020204" pitchFamily="34" charset="0"/>
                <a:cs typeface="Arial" panose="020B0604020202020204" pitchFamily="34" charset="0"/>
              </a:rPr>
              <a:t> domain covering </a:t>
            </a:r>
            <a:r>
              <a:rPr lang="en-US" altLang="en-US" sz="1300" b="1" dirty="0">
                <a:solidFill>
                  <a:schemeClr val="bg1"/>
                </a:solidFill>
                <a:latin typeface="Arial" panose="020B0604020202020204" pitchFamily="34" charset="0"/>
                <a:cs typeface="Arial" panose="020B0604020202020204" pitchFamily="34" charset="0"/>
              </a:rPr>
              <a:t>CIVIL</a:t>
            </a:r>
            <a:r>
              <a:rPr lang="en-US" altLang="en-US" sz="1300" dirty="0">
                <a:solidFill>
                  <a:schemeClr val="bg1"/>
                </a:solidFill>
                <a:latin typeface="Arial" panose="020B0604020202020204" pitchFamily="34" charset="0"/>
                <a:cs typeface="Arial" panose="020B0604020202020204" pitchFamily="34" charset="0"/>
              </a:rPr>
              <a:t> engineering aspects to a reliable project delivery in the evolving globalized world.</a:t>
            </a:r>
          </a:p>
          <a:p>
            <a:pPr marL="0" marR="0" lvl="0" indent="0" algn="ctr" fontAlgn="base">
              <a:lnSpc>
                <a:spcPct val="90000"/>
              </a:lnSpc>
              <a:spcBef>
                <a:spcPct val="0"/>
              </a:spcBef>
              <a:spcAft>
                <a:spcPts val="600"/>
              </a:spcAft>
              <a:buClrTx/>
              <a:buSzTx/>
              <a:buNone/>
              <a:tabLst/>
            </a:pPr>
            <a:endParaRPr lang="en-US" altLang="en-US" sz="1300" dirty="0">
              <a:solidFill>
                <a:schemeClr val="bg1"/>
              </a:solidFill>
              <a:latin typeface="Arial" panose="020B0604020202020204" pitchFamily="34" charset="0"/>
              <a:cs typeface="Arial" panose="020B0604020202020204" pitchFamily="34" charset="0"/>
            </a:endParaRPr>
          </a:p>
          <a:p>
            <a:pPr marL="0" marR="0" lvl="0" indent="0" algn="ctr" fontAlgn="base">
              <a:lnSpc>
                <a:spcPct val="90000"/>
              </a:lnSpc>
              <a:spcBef>
                <a:spcPct val="0"/>
              </a:spcBef>
              <a:spcAft>
                <a:spcPts val="600"/>
              </a:spcAft>
              <a:buClrTx/>
              <a:buSzTx/>
              <a:buNone/>
              <a:tabLst/>
            </a:pPr>
            <a:r>
              <a:rPr lang="en-US" altLang="en-US" sz="1300" dirty="0">
                <a:solidFill>
                  <a:schemeClr val="bg1"/>
                </a:solidFill>
                <a:latin typeface="Arial" panose="020B0604020202020204" pitchFamily="34" charset="0"/>
                <a:cs typeface="Arial" panose="020B0604020202020204" pitchFamily="34" charset="0"/>
              </a:rPr>
              <a:t>Proactive rather than reactive, we are at the forefront of new specialties and advantageous alliances. Our services are distinctive as they are continuous.</a:t>
            </a:r>
          </a:p>
          <a:p>
            <a:pPr marL="0" marR="0" lvl="0" indent="0" algn="ctr" fontAlgn="base">
              <a:lnSpc>
                <a:spcPct val="90000"/>
              </a:lnSpc>
              <a:spcBef>
                <a:spcPct val="0"/>
              </a:spcBef>
              <a:spcAft>
                <a:spcPts val="600"/>
              </a:spcAft>
              <a:buClrTx/>
              <a:buSzTx/>
              <a:buNone/>
              <a:tabLst/>
            </a:pPr>
            <a:endParaRPr lang="en-US" altLang="en-US" sz="1300" dirty="0">
              <a:solidFill>
                <a:schemeClr val="bg1"/>
              </a:solidFill>
              <a:latin typeface="Arial" panose="020B0604020202020204" pitchFamily="34" charset="0"/>
              <a:cs typeface="Arial" panose="020B0604020202020204" pitchFamily="34" charset="0"/>
            </a:endParaRPr>
          </a:p>
          <a:p>
            <a:pPr marL="0" indent="0" algn="ctr" fontAlgn="base">
              <a:lnSpc>
                <a:spcPct val="90000"/>
              </a:lnSpc>
              <a:spcBef>
                <a:spcPct val="0"/>
              </a:spcBef>
              <a:spcAft>
                <a:spcPts val="600"/>
              </a:spcAft>
              <a:buNone/>
            </a:pPr>
            <a:r>
              <a:rPr lang="en-US" sz="1300" dirty="0">
                <a:solidFill>
                  <a:schemeClr val="bg1"/>
                </a:solidFill>
                <a:latin typeface="Arial" panose="020B0604020202020204" pitchFamily="34" charset="0"/>
                <a:cs typeface="Arial" panose="020B0604020202020204" pitchFamily="34" charset="0"/>
              </a:rPr>
              <a:t>Our portfolio exhibits four different sectors which include Geosciences-</a:t>
            </a:r>
            <a:r>
              <a:rPr lang="en-US" sz="1300" dirty="0" err="1">
                <a:solidFill>
                  <a:schemeClr val="bg1"/>
                </a:solidFill>
                <a:latin typeface="Arial" panose="020B0604020202020204" pitchFamily="34" charset="0"/>
                <a:cs typeface="Arial" panose="020B0604020202020204" pitchFamily="34" charset="0"/>
              </a:rPr>
              <a:t>Geotechical</a:t>
            </a:r>
            <a:r>
              <a:rPr lang="en-US" sz="1300" dirty="0">
                <a:solidFill>
                  <a:schemeClr val="bg1"/>
                </a:solidFill>
                <a:latin typeface="Arial" panose="020B0604020202020204" pitchFamily="34" charset="0"/>
                <a:cs typeface="Arial" panose="020B0604020202020204" pitchFamily="34" charset="0"/>
              </a:rPr>
              <a:t>, Civil Engineering, Drilling &amp; Supplies</a:t>
            </a:r>
          </a:p>
          <a:p>
            <a:pPr marL="0" indent="0" algn="ctr" fontAlgn="base">
              <a:lnSpc>
                <a:spcPct val="90000"/>
              </a:lnSpc>
              <a:spcBef>
                <a:spcPct val="0"/>
              </a:spcBef>
              <a:spcAft>
                <a:spcPts val="600"/>
              </a:spcAft>
              <a:buNone/>
            </a:pPr>
            <a:endParaRPr lang="en-US" sz="1300" dirty="0">
              <a:solidFill>
                <a:schemeClr val="bg1"/>
              </a:solidFill>
              <a:latin typeface="Arial" panose="020B0604020202020204" pitchFamily="34" charset="0"/>
              <a:cs typeface="Arial" panose="020B0604020202020204" pitchFamily="34" charset="0"/>
            </a:endParaRPr>
          </a:p>
          <a:p>
            <a:pPr marL="0" indent="0" algn="ctr" fontAlgn="base">
              <a:lnSpc>
                <a:spcPct val="90000"/>
              </a:lnSpc>
              <a:spcBef>
                <a:spcPct val="0"/>
              </a:spcBef>
              <a:spcAft>
                <a:spcPts val="600"/>
              </a:spcAft>
              <a:buNone/>
            </a:pPr>
            <a:r>
              <a:rPr lang="en-US" sz="1300" dirty="0">
                <a:solidFill>
                  <a:schemeClr val="bg1"/>
                </a:solidFill>
                <a:latin typeface="Arial" panose="020B0604020202020204" pitchFamily="34" charset="0"/>
                <a:cs typeface="Arial" panose="020B0604020202020204" pitchFamily="34" charset="0"/>
              </a:rPr>
              <a:t>We adopt state-of-the-art technology which enable us towards new techniques and methods to be introduced in Pakistan to provide solutions of current era.</a:t>
            </a:r>
          </a:p>
        </p:txBody>
      </p:sp>
      <p:pic>
        <p:nvPicPr>
          <p:cNvPr id="18" name="Picture 17">
            <a:extLst>
              <a:ext uri="{FF2B5EF4-FFF2-40B4-BE49-F238E27FC236}">
                <a16:creationId xmlns:a16="http://schemas.microsoft.com/office/drawing/2014/main" id="{68379724-3E0D-A7C9-BD6F-9B50A63C4CC6}"/>
              </a:ext>
            </a:extLst>
          </p:cNvPr>
          <p:cNvPicPr>
            <a:picLocks noChangeAspect="1"/>
          </p:cNvPicPr>
          <p:nvPr/>
        </p:nvPicPr>
        <p:blipFill rotWithShape="1">
          <a:blip r:embed="rId9">
            <a:lum contrast="-40000"/>
          </a:blip>
          <a:srcRect b="18909"/>
          <a:stretch/>
        </p:blipFill>
        <p:spPr>
          <a:xfrm>
            <a:off x="5096613" y="124069"/>
            <a:ext cx="2404875" cy="1345162"/>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087BFC8-8EC6-DDCC-E92B-0A1FF19F7305}"/>
              </a:ext>
            </a:extLst>
          </p:cNvPr>
          <p:cNvPicPr>
            <a:picLocks noChangeAspect="1"/>
          </p:cNvPicPr>
          <p:nvPr/>
        </p:nvPicPr>
        <p:blipFill>
          <a:blip r:embed="rId2"/>
          <a:stretch>
            <a:fillRect/>
          </a:stretch>
        </p:blipFill>
        <p:spPr>
          <a:xfrm>
            <a:off x="0" y="3594100"/>
            <a:ext cx="1877219" cy="3581400"/>
          </a:xfrm>
          <a:prstGeom prst="rect">
            <a:avLst/>
          </a:prstGeom>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pic>
      <p:sp>
        <p:nvSpPr>
          <p:cNvPr id="30" name="object 30"/>
          <p:cNvSpPr/>
          <p:nvPr/>
        </p:nvSpPr>
        <p:spPr>
          <a:xfrm>
            <a:off x="0" y="0"/>
            <a:ext cx="7560551" cy="1908061"/>
          </a:xfrm>
          <a:custGeom>
            <a:avLst/>
            <a:gdLst/>
            <a:ahLst/>
            <a:cxnLst/>
            <a:rect l="l" t="t" r="r" b="b"/>
            <a:pathLst>
              <a:path w="7560551" h="1908061">
                <a:moveTo>
                  <a:pt x="0" y="1908061"/>
                </a:moveTo>
                <a:lnTo>
                  <a:pt x="0" y="0"/>
                </a:lnTo>
                <a:lnTo>
                  <a:pt x="7560551" y="0"/>
                </a:lnTo>
                <a:lnTo>
                  <a:pt x="7560551" y="1908061"/>
                </a:lnTo>
                <a:close/>
              </a:path>
            </a:pathLst>
          </a:custGeom>
          <a:solidFill>
            <a:srgbClr val="231F20"/>
          </a:solidFill>
        </p:spPr>
        <p:txBody>
          <a:bodyPr wrap="square" lIns="0" tIns="0" rIns="0" bIns="0" rtlCol="0">
            <a:noAutofit/>
          </a:bodyPr>
          <a:lstStyle/>
          <a:p>
            <a:endParaRPr/>
          </a:p>
        </p:txBody>
      </p:sp>
      <p:sp>
        <p:nvSpPr>
          <p:cNvPr id="31" name="object 31"/>
          <p:cNvSpPr/>
          <p:nvPr/>
        </p:nvSpPr>
        <p:spPr>
          <a:xfrm>
            <a:off x="0" y="7607"/>
            <a:ext cx="7560551" cy="1908950"/>
          </a:xfrm>
          <a:custGeom>
            <a:avLst/>
            <a:gdLst/>
            <a:ahLst/>
            <a:cxnLst/>
            <a:rect l="l" t="t" r="r" b="b"/>
            <a:pathLst>
              <a:path w="7560551" h="1908950">
                <a:moveTo>
                  <a:pt x="0" y="1908950"/>
                </a:moveTo>
                <a:lnTo>
                  <a:pt x="0" y="0"/>
                </a:lnTo>
                <a:lnTo>
                  <a:pt x="35560" y="0"/>
                </a:lnTo>
                <a:lnTo>
                  <a:pt x="35560" y="1908950"/>
                </a:lnTo>
                <a:close/>
              </a:path>
              <a:path w="7560551" h="1908950">
                <a:moveTo>
                  <a:pt x="67945" y="1908950"/>
                </a:moveTo>
                <a:lnTo>
                  <a:pt x="67945" y="0"/>
                </a:lnTo>
                <a:lnTo>
                  <a:pt x="102870" y="0"/>
                </a:lnTo>
                <a:lnTo>
                  <a:pt x="102870" y="1908950"/>
                </a:lnTo>
                <a:close/>
              </a:path>
              <a:path w="7560551" h="1908950">
                <a:moveTo>
                  <a:pt x="135890" y="1908950"/>
                </a:moveTo>
                <a:lnTo>
                  <a:pt x="135890" y="0"/>
                </a:lnTo>
                <a:lnTo>
                  <a:pt x="170815" y="0"/>
                </a:lnTo>
                <a:lnTo>
                  <a:pt x="170815" y="1908950"/>
                </a:lnTo>
                <a:close/>
              </a:path>
              <a:path w="7560551" h="1908950">
                <a:moveTo>
                  <a:pt x="203213" y="1908950"/>
                </a:moveTo>
                <a:lnTo>
                  <a:pt x="203213" y="0"/>
                </a:lnTo>
                <a:lnTo>
                  <a:pt x="238773" y="0"/>
                </a:lnTo>
                <a:lnTo>
                  <a:pt x="238773" y="1908950"/>
                </a:lnTo>
                <a:close/>
              </a:path>
              <a:path w="7560551" h="1908950">
                <a:moveTo>
                  <a:pt x="271158" y="1908950"/>
                </a:moveTo>
                <a:lnTo>
                  <a:pt x="271158" y="0"/>
                </a:lnTo>
                <a:lnTo>
                  <a:pt x="306718" y="0"/>
                </a:lnTo>
                <a:lnTo>
                  <a:pt x="306718" y="1908950"/>
                </a:lnTo>
                <a:close/>
              </a:path>
              <a:path w="7560551" h="1908950">
                <a:moveTo>
                  <a:pt x="339103" y="1908950"/>
                </a:moveTo>
                <a:lnTo>
                  <a:pt x="339103" y="0"/>
                </a:lnTo>
                <a:lnTo>
                  <a:pt x="374663" y="0"/>
                </a:lnTo>
                <a:lnTo>
                  <a:pt x="374663" y="1908950"/>
                </a:lnTo>
                <a:close/>
              </a:path>
              <a:path w="7560551" h="1908950">
                <a:moveTo>
                  <a:pt x="407048" y="1908950"/>
                </a:moveTo>
                <a:lnTo>
                  <a:pt x="407048" y="0"/>
                </a:lnTo>
                <a:lnTo>
                  <a:pt x="441973" y="0"/>
                </a:lnTo>
                <a:lnTo>
                  <a:pt x="441973" y="1908950"/>
                </a:lnTo>
                <a:close/>
              </a:path>
              <a:path w="7560551" h="1908950">
                <a:moveTo>
                  <a:pt x="474358" y="1908950"/>
                </a:moveTo>
                <a:lnTo>
                  <a:pt x="474358" y="0"/>
                </a:lnTo>
                <a:lnTo>
                  <a:pt x="509918" y="0"/>
                </a:lnTo>
                <a:lnTo>
                  <a:pt x="509918" y="1908950"/>
                </a:lnTo>
                <a:close/>
              </a:path>
              <a:path w="7560551" h="1908950">
                <a:moveTo>
                  <a:pt x="542303" y="1908950"/>
                </a:moveTo>
                <a:lnTo>
                  <a:pt x="542303" y="0"/>
                </a:lnTo>
                <a:lnTo>
                  <a:pt x="577875" y="0"/>
                </a:lnTo>
                <a:lnTo>
                  <a:pt x="577875" y="1908950"/>
                </a:lnTo>
                <a:close/>
              </a:path>
              <a:path w="7560551" h="1908950">
                <a:moveTo>
                  <a:pt x="610260" y="1908950"/>
                </a:moveTo>
                <a:lnTo>
                  <a:pt x="610260" y="0"/>
                </a:lnTo>
                <a:lnTo>
                  <a:pt x="645820" y="0"/>
                </a:lnTo>
                <a:lnTo>
                  <a:pt x="645820" y="1908950"/>
                </a:lnTo>
                <a:close/>
              </a:path>
              <a:path w="7560551" h="1908950">
                <a:moveTo>
                  <a:pt x="678205" y="1908950"/>
                </a:moveTo>
                <a:lnTo>
                  <a:pt x="678205" y="0"/>
                </a:lnTo>
                <a:lnTo>
                  <a:pt x="713130" y="0"/>
                </a:lnTo>
                <a:lnTo>
                  <a:pt x="713130" y="1908950"/>
                </a:lnTo>
                <a:close/>
              </a:path>
              <a:path w="7560551" h="1908950">
                <a:moveTo>
                  <a:pt x="745515" y="1908950"/>
                </a:moveTo>
                <a:lnTo>
                  <a:pt x="745515" y="0"/>
                </a:lnTo>
                <a:lnTo>
                  <a:pt x="781075" y="0"/>
                </a:lnTo>
                <a:lnTo>
                  <a:pt x="781075" y="1908950"/>
                </a:lnTo>
                <a:close/>
              </a:path>
              <a:path w="7560551" h="1908950">
                <a:moveTo>
                  <a:pt x="813460" y="1908950"/>
                </a:moveTo>
                <a:lnTo>
                  <a:pt x="813460" y="0"/>
                </a:lnTo>
                <a:lnTo>
                  <a:pt x="849020" y="0"/>
                </a:lnTo>
                <a:lnTo>
                  <a:pt x="849020" y="1908950"/>
                </a:lnTo>
                <a:close/>
              </a:path>
              <a:path w="7560551" h="1908950">
                <a:moveTo>
                  <a:pt x="881405" y="1908950"/>
                </a:moveTo>
                <a:lnTo>
                  <a:pt x="881405" y="0"/>
                </a:lnTo>
                <a:lnTo>
                  <a:pt x="916978" y="0"/>
                </a:lnTo>
                <a:lnTo>
                  <a:pt x="916978" y="1908950"/>
                </a:lnTo>
                <a:close/>
              </a:path>
              <a:path w="7560551" h="1908950">
                <a:moveTo>
                  <a:pt x="949363" y="1908950"/>
                </a:moveTo>
                <a:lnTo>
                  <a:pt x="949363" y="0"/>
                </a:lnTo>
                <a:lnTo>
                  <a:pt x="984288" y="0"/>
                </a:lnTo>
                <a:lnTo>
                  <a:pt x="984288" y="1908950"/>
                </a:lnTo>
                <a:close/>
              </a:path>
              <a:path w="7560551" h="1908950">
                <a:moveTo>
                  <a:pt x="1016673" y="1908950"/>
                </a:moveTo>
                <a:lnTo>
                  <a:pt x="1016673" y="0"/>
                </a:lnTo>
                <a:lnTo>
                  <a:pt x="1052233" y="0"/>
                </a:lnTo>
                <a:lnTo>
                  <a:pt x="1052233" y="1908950"/>
                </a:lnTo>
                <a:close/>
              </a:path>
              <a:path w="7560551" h="1908950">
                <a:moveTo>
                  <a:pt x="1084618" y="1908950"/>
                </a:moveTo>
                <a:lnTo>
                  <a:pt x="1084618" y="0"/>
                </a:lnTo>
                <a:lnTo>
                  <a:pt x="1120191" y="0"/>
                </a:lnTo>
                <a:lnTo>
                  <a:pt x="1120191" y="1908950"/>
                </a:lnTo>
                <a:close/>
              </a:path>
              <a:path w="7560551" h="1908950">
                <a:moveTo>
                  <a:pt x="1152563" y="1908950"/>
                </a:moveTo>
                <a:lnTo>
                  <a:pt x="1152563" y="0"/>
                </a:lnTo>
                <a:lnTo>
                  <a:pt x="1188123" y="0"/>
                </a:lnTo>
                <a:lnTo>
                  <a:pt x="1188123" y="1908950"/>
                </a:lnTo>
                <a:close/>
              </a:path>
              <a:path w="7560551" h="1908950">
                <a:moveTo>
                  <a:pt x="1220508" y="1908950"/>
                </a:moveTo>
                <a:lnTo>
                  <a:pt x="1220508" y="0"/>
                </a:lnTo>
                <a:lnTo>
                  <a:pt x="1255433" y="0"/>
                </a:lnTo>
                <a:lnTo>
                  <a:pt x="1255433" y="1908950"/>
                </a:lnTo>
                <a:close/>
              </a:path>
              <a:path w="7560551" h="1908950">
                <a:moveTo>
                  <a:pt x="1287767" y="1908950"/>
                </a:moveTo>
                <a:lnTo>
                  <a:pt x="1287767" y="0"/>
                </a:lnTo>
                <a:lnTo>
                  <a:pt x="1323340" y="0"/>
                </a:lnTo>
                <a:lnTo>
                  <a:pt x="1323340" y="1908950"/>
                </a:lnTo>
                <a:close/>
              </a:path>
              <a:path w="7560551" h="1908950">
                <a:moveTo>
                  <a:pt x="1355725" y="1908950"/>
                </a:moveTo>
                <a:lnTo>
                  <a:pt x="1355725" y="0"/>
                </a:lnTo>
                <a:lnTo>
                  <a:pt x="1391285" y="0"/>
                </a:lnTo>
                <a:lnTo>
                  <a:pt x="1391285" y="1908950"/>
                </a:lnTo>
                <a:close/>
              </a:path>
              <a:path w="7560551" h="1908950">
                <a:moveTo>
                  <a:pt x="1423670" y="1908950"/>
                </a:moveTo>
                <a:lnTo>
                  <a:pt x="1423670" y="0"/>
                </a:lnTo>
                <a:lnTo>
                  <a:pt x="1459230" y="0"/>
                </a:lnTo>
                <a:lnTo>
                  <a:pt x="1459230" y="1908950"/>
                </a:lnTo>
                <a:close/>
              </a:path>
              <a:path w="7560551" h="1908950">
                <a:moveTo>
                  <a:pt x="1491615" y="1908950"/>
                </a:moveTo>
                <a:lnTo>
                  <a:pt x="1491615" y="0"/>
                </a:lnTo>
                <a:lnTo>
                  <a:pt x="1526540" y="0"/>
                </a:lnTo>
                <a:lnTo>
                  <a:pt x="1526540" y="1908950"/>
                </a:lnTo>
                <a:close/>
              </a:path>
              <a:path w="7560551" h="1908950">
                <a:moveTo>
                  <a:pt x="1558925" y="1908950"/>
                </a:moveTo>
                <a:lnTo>
                  <a:pt x="1558925" y="0"/>
                </a:lnTo>
                <a:lnTo>
                  <a:pt x="1594485" y="0"/>
                </a:lnTo>
                <a:lnTo>
                  <a:pt x="1594485" y="1908950"/>
                </a:lnTo>
                <a:close/>
              </a:path>
              <a:path w="7560551" h="1908950">
                <a:moveTo>
                  <a:pt x="1626870" y="1908950"/>
                </a:moveTo>
                <a:lnTo>
                  <a:pt x="1626870" y="0"/>
                </a:lnTo>
                <a:lnTo>
                  <a:pt x="1662430" y="0"/>
                </a:lnTo>
                <a:lnTo>
                  <a:pt x="1662430" y="1908950"/>
                </a:lnTo>
                <a:close/>
              </a:path>
              <a:path w="7560551" h="1908950">
                <a:moveTo>
                  <a:pt x="1694815" y="1908950"/>
                </a:moveTo>
                <a:lnTo>
                  <a:pt x="1694815" y="0"/>
                </a:lnTo>
                <a:lnTo>
                  <a:pt x="1730375" y="0"/>
                </a:lnTo>
                <a:lnTo>
                  <a:pt x="1730375" y="1908950"/>
                </a:lnTo>
                <a:close/>
              </a:path>
              <a:path w="7560551" h="1908950">
                <a:moveTo>
                  <a:pt x="1762760" y="1908950"/>
                </a:moveTo>
                <a:lnTo>
                  <a:pt x="1762760" y="0"/>
                </a:lnTo>
                <a:lnTo>
                  <a:pt x="1797685" y="0"/>
                </a:lnTo>
                <a:lnTo>
                  <a:pt x="1797685" y="1908950"/>
                </a:lnTo>
                <a:close/>
              </a:path>
              <a:path w="7560551" h="1908950">
                <a:moveTo>
                  <a:pt x="1830070" y="1908950"/>
                </a:moveTo>
                <a:lnTo>
                  <a:pt x="1830070" y="0"/>
                </a:lnTo>
                <a:lnTo>
                  <a:pt x="1865630" y="0"/>
                </a:lnTo>
                <a:lnTo>
                  <a:pt x="1865630" y="1908950"/>
                </a:lnTo>
                <a:close/>
              </a:path>
              <a:path w="7560551" h="1908950">
                <a:moveTo>
                  <a:pt x="1898142" y="1908950"/>
                </a:moveTo>
                <a:lnTo>
                  <a:pt x="1898142" y="0"/>
                </a:lnTo>
                <a:lnTo>
                  <a:pt x="1933702" y="0"/>
                </a:lnTo>
                <a:lnTo>
                  <a:pt x="1933702" y="1908950"/>
                </a:lnTo>
                <a:close/>
              </a:path>
              <a:path w="7560551" h="1908950">
                <a:moveTo>
                  <a:pt x="1966087" y="1908950"/>
                </a:moveTo>
                <a:lnTo>
                  <a:pt x="1966087" y="0"/>
                </a:lnTo>
                <a:lnTo>
                  <a:pt x="2001647" y="0"/>
                </a:lnTo>
                <a:lnTo>
                  <a:pt x="2001647" y="1908950"/>
                </a:lnTo>
                <a:close/>
              </a:path>
              <a:path w="7560551" h="1908950">
                <a:moveTo>
                  <a:pt x="2034032" y="1908950"/>
                </a:moveTo>
                <a:lnTo>
                  <a:pt x="2034032" y="0"/>
                </a:lnTo>
                <a:lnTo>
                  <a:pt x="2068957" y="0"/>
                </a:lnTo>
                <a:lnTo>
                  <a:pt x="2068957" y="1908950"/>
                </a:lnTo>
                <a:close/>
              </a:path>
              <a:path w="7560551" h="1908950">
                <a:moveTo>
                  <a:pt x="2101342" y="1908950"/>
                </a:moveTo>
                <a:lnTo>
                  <a:pt x="2101342" y="0"/>
                </a:lnTo>
                <a:lnTo>
                  <a:pt x="2136902" y="0"/>
                </a:lnTo>
                <a:lnTo>
                  <a:pt x="2136902" y="1908950"/>
                </a:lnTo>
                <a:close/>
              </a:path>
              <a:path w="7560551" h="1908950">
                <a:moveTo>
                  <a:pt x="2169287" y="1908950"/>
                </a:moveTo>
                <a:lnTo>
                  <a:pt x="2169287" y="0"/>
                </a:lnTo>
                <a:lnTo>
                  <a:pt x="2204847" y="0"/>
                </a:lnTo>
                <a:lnTo>
                  <a:pt x="2204847" y="1908950"/>
                </a:lnTo>
                <a:close/>
              </a:path>
              <a:path w="7560551" h="1908950">
                <a:moveTo>
                  <a:pt x="2237245" y="1908950"/>
                </a:moveTo>
                <a:lnTo>
                  <a:pt x="2237245" y="0"/>
                </a:lnTo>
                <a:lnTo>
                  <a:pt x="2272805" y="0"/>
                </a:lnTo>
                <a:lnTo>
                  <a:pt x="2272805" y="1908950"/>
                </a:lnTo>
                <a:close/>
              </a:path>
              <a:path w="7560551" h="1908950">
                <a:moveTo>
                  <a:pt x="2305177" y="1908950"/>
                </a:moveTo>
                <a:lnTo>
                  <a:pt x="2305177" y="0"/>
                </a:lnTo>
                <a:lnTo>
                  <a:pt x="2340089" y="0"/>
                </a:lnTo>
                <a:lnTo>
                  <a:pt x="2340089" y="1908950"/>
                </a:lnTo>
                <a:close/>
              </a:path>
              <a:path w="7560551" h="1908950">
                <a:moveTo>
                  <a:pt x="2372474" y="1908950"/>
                </a:moveTo>
                <a:lnTo>
                  <a:pt x="2372474" y="0"/>
                </a:lnTo>
                <a:lnTo>
                  <a:pt x="2408035" y="0"/>
                </a:lnTo>
                <a:lnTo>
                  <a:pt x="2408035" y="1908950"/>
                </a:lnTo>
                <a:close/>
              </a:path>
              <a:path w="7560551" h="1908950">
                <a:moveTo>
                  <a:pt x="2440445" y="1908950"/>
                </a:moveTo>
                <a:lnTo>
                  <a:pt x="2440445" y="0"/>
                </a:lnTo>
                <a:lnTo>
                  <a:pt x="2475992" y="0"/>
                </a:lnTo>
                <a:lnTo>
                  <a:pt x="2475992" y="1908950"/>
                </a:lnTo>
                <a:close/>
              </a:path>
              <a:path w="7560551" h="1908950">
                <a:moveTo>
                  <a:pt x="2508377" y="1908950"/>
                </a:moveTo>
                <a:lnTo>
                  <a:pt x="2508377" y="0"/>
                </a:lnTo>
                <a:lnTo>
                  <a:pt x="2543924" y="0"/>
                </a:lnTo>
                <a:lnTo>
                  <a:pt x="2543924" y="1908950"/>
                </a:lnTo>
                <a:close/>
              </a:path>
              <a:path w="7560551" h="1908950">
                <a:moveTo>
                  <a:pt x="2576322" y="1908950"/>
                </a:moveTo>
                <a:lnTo>
                  <a:pt x="2576322" y="0"/>
                </a:lnTo>
                <a:lnTo>
                  <a:pt x="2611234" y="0"/>
                </a:lnTo>
                <a:lnTo>
                  <a:pt x="2611234" y="1908950"/>
                </a:lnTo>
                <a:close/>
              </a:path>
              <a:path w="7560551" h="1908950">
                <a:moveTo>
                  <a:pt x="2643632" y="1908950"/>
                </a:moveTo>
                <a:lnTo>
                  <a:pt x="2643632" y="0"/>
                </a:lnTo>
                <a:lnTo>
                  <a:pt x="2679192" y="0"/>
                </a:lnTo>
                <a:lnTo>
                  <a:pt x="2679192" y="1908950"/>
                </a:lnTo>
                <a:close/>
              </a:path>
              <a:path w="7560551" h="1908950">
                <a:moveTo>
                  <a:pt x="2711577" y="1908950"/>
                </a:moveTo>
                <a:lnTo>
                  <a:pt x="2711577" y="0"/>
                </a:lnTo>
                <a:lnTo>
                  <a:pt x="2747137" y="0"/>
                </a:lnTo>
                <a:lnTo>
                  <a:pt x="2747137" y="1908950"/>
                </a:lnTo>
                <a:close/>
              </a:path>
              <a:path w="7560551" h="1908950">
                <a:moveTo>
                  <a:pt x="2779509" y="1908950"/>
                </a:moveTo>
                <a:lnTo>
                  <a:pt x="2779509" y="0"/>
                </a:lnTo>
                <a:lnTo>
                  <a:pt x="2815082" y="0"/>
                </a:lnTo>
                <a:lnTo>
                  <a:pt x="2815082" y="1908950"/>
                </a:lnTo>
                <a:close/>
              </a:path>
              <a:path w="7560551" h="1908950">
                <a:moveTo>
                  <a:pt x="2847467" y="1908950"/>
                </a:moveTo>
                <a:lnTo>
                  <a:pt x="2847467" y="0"/>
                </a:lnTo>
                <a:lnTo>
                  <a:pt x="2882392" y="0"/>
                </a:lnTo>
                <a:lnTo>
                  <a:pt x="2882392" y="1908950"/>
                </a:lnTo>
                <a:close/>
              </a:path>
              <a:path w="7560551" h="1908950">
                <a:moveTo>
                  <a:pt x="2914777" y="1908950"/>
                </a:moveTo>
                <a:lnTo>
                  <a:pt x="2914777" y="0"/>
                </a:lnTo>
                <a:lnTo>
                  <a:pt x="2950337" y="0"/>
                </a:lnTo>
                <a:lnTo>
                  <a:pt x="2950337" y="1908950"/>
                </a:lnTo>
                <a:close/>
              </a:path>
              <a:path w="7560551" h="1908950">
                <a:moveTo>
                  <a:pt x="2982709" y="1908950"/>
                </a:moveTo>
                <a:lnTo>
                  <a:pt x="2982709" y="0"/>
                </a:lnTo>
                <a:lnTo>
                  <a:pt x="3018282" y="0"/>
                </a:lnTo>
                <a:lnTo>
                  <a:pt x="3018282" y="1908950"/>
                </a:lnTo>
                <a:close/>
              </a:path>
              <a:path w="7560551" h="1908950">
                <a:moveTo>
                  <a:pt x="3050667" y="1908950"/>
                </a:moveTo>
                <a:lnTo>
                  <a:pt x="3050667" y="0"/>
                </a:lnTo>
                <a:lnTo>
                  <a:pt x="3086227" y="0"/>
                </a:lnTo>
                <a:lnTo>
                  <a:pt x="3086227" y="1908950"/>
                </a:lnTo>
                <a:close/>
              </a:path>
              <a:path w="7560551" h="1908950">
                <a:moveTo>
                  <a:pt x="3118612" y="1908950"/>
                </a:moveTo>
                <a:lnTo>
                  <a:pt x="3118612" y="0"/>
                </a:lnTo>
                <a:lnTo>
                  <a:pt x="3153537" y="0"/>
                </a:lnTo>
                <a:lnTo>
                  <a:pt x="3153537" y="1908950"/>
                </a:lnTo>
                <a:close/>
              </a:path>
              <a:path w="7560551" h="1908950">
                <a:moveTo>
                  <a:pt x="3185922" y="1908950"/>
                </a:moveTo>
                <a:lnTo>
                  <a:pt x="3185922" y="0"/>
                </a:lnTo>
                <a:lnTo>
                  <a:pt x="3221495" y="0"/>
                </a:lnTo>
                <a:lnTo>
                  <a:pt x="3221495" y="1908950"/>
                </a:lnTo>
                <a:close/>
              </a:path>
              <a:path w="7560551" h="1908950">
                <a:moveTo>
                  <a:pt x="3253867" y="1908950"/>
                </a:moveTo>
                <a:lnTo>
                  <a:pt x="3253867" y="0"/>
                </a:lnTo>
                <a:lnTo>
                  <a:pt x="3289427" y="0"/>
                </a:lnTo>
                <a:lnTo>
                  <a:pt x="3289427" y="1908950"/>
                </a:lnTo>
                <a:close/>
              </a:path>
              <a:path w="7560551" h="1908950">
                <a:moveTo>
                  <a:pt x="3321812" y="1908950"/>
                </a:moveTo>
                <a:lnTo>
                  <a:pt x="3321812" y="0"/>
                </a:lnTo>
                <a:lnTo>
                  <a:pt x="3357372" y="0"/>
                </a:lnTo>
                <a:lnTo>
                  <a:pt x="3357372" y="1908950"/>
                </a:lnTo>
                <a:close/>
              </a:path>
              <a:path w="7560551" h="1908950">
                <a:moveTo>
                  <a:pt x="3389757" y="1908950"/>
                </a:moveTo>
                <a:lnTo>
                  <a:pt x="3389757" y="0"/>
                </a:lnTo>
                <a:lnTo>
                  <a:pt x="3424682" y="0"/>
                </a:lnTo>
                <a:lnTo>
                  <a:pt x="3424682" y="1908950"/>
                </a:lnTo>
                <a:close/>
              </a:path>
              <a:path w="7560551" h="1908950">
                <a:moveTo>
                  <a:pt x="3457067" y="1908950"/>
                </a:moveTo>
                <a:lnTo>
                  <a:pt x="3457067" y="0"/>
                </a:lnTo>
                <a:lnTo>
                  <a:pt x="3492627" y="0"/>
                </a:lnTo>
                <a:lnTo>
                  <a:pt x="3492627" y="1908950"/>
                </a:lnTo>
                <a:close/>
              </a:path>
              <a:path w="7560551" h="1908950">
                <a:moveTo>
                  <a:pt x="3525012" y="1908950"/>
                </a:moveTo>
                <a:lnTo>
                  <a:pt x="3525012" y="0"/>
                </a:lnTo>
                <a:lnTo>
                  <a:pt x="3560572" y="0"/>
                </a:lnTo>
                <a:lnTo>
                  <a:pt x="3560572" y="1908950"/>
                </a:lnTo>
                <a:close/>
              </a:path>
              <a:path w="7560551" h="1908950">
                <a:moveTo>
                  <a:pt x="3592957" y="1908950"/>
                </a:moveTo>
                <a:lnTo>
                  <a:pt x="3592957" y="0"/>
                </a:lnTo>
                <a:lnTo>
                  <a:pt x="3628517" y="0"/>
                </a:lnTo>
                <a:lnTo>
                  <a:pt x="3628517" y="1908950"/>
                </a:lnTo>
                <a:close/>
              </a:path>
              <a:path w="7560551" h="1908950">
                <a:moveTo>
                  <a:pt x="3660902" y="1908950"/>
                </a:moveTo>
                <a:lnTo>
                  <a:pt x="3660902" y="0"/>
                </a:lnTo>
                <a:lnTo>
                  <a:pt x="3695814" y="0"/>
                </a:lnTo>
                <a:lnTo>
                  <a:pt x="3695814" y="1908950"/>
                </a:lnTo>
                <a:close/>
              </a:path>
              <a:path w="7560551" h="1908950">
                <a:moveTo>
                  <a:pt x="3728212" y="1908950"/>
                </a:moveTo>
                <a:lnTo>
                  <a:pt x="3728212" y="0"/>
                </a:lnTo>
                <a:lnTo>
                  <a:pt x="3763760" y="0"/>
                </a:lnTo>
                <a:lnTo>
                  <a:pt x="3763760" y="1908950"/>
                </a:lnTo>
                <a:close/>
              </a:path>
              <a:path w="7560551" h="1908950">
                <a:moveTo>
                  <a:pt x="3796170" y="1908950"/>
                </a:moveTo>
                <a:lnTo>
                  <a:pt x="3796170" y="0"/>
                </a:lnTo>
                <a:lnTo>
                  <a:pt x="3831730" y="0"/>
                </a:lnTo>
                <a:lnTo>
                  <a:pt x="3831730" y="1908950"/>
                </a:lnTo>
                <a:close/>
              </a:path>
              <a:path w="7560551" h="1908950">
                <a:moveTo>
                  <a:pt x="3864102" y="1908950"/>
                </a:moveTo>
                <a:lnTo>
                  <a:pt x="3864102" y="0"/>
                </a:lnTo>
                <a:lnTo>
                  <a:pt x="3899662" y="0"/>
                </a:lnTo>
                <a:lnTo>
                  <a:pt x="3899662" y="1908950"/>
                </a:lnTo>
                <a:close/>
              </a:path>
              <a:path w="7560551" h="1908950">
                <a:moveTo>
                  <a:pt x="3932047" y="1908950"/>
                </a:moveTo>
                <a:lnTo>
                  <a:pt x="3932047" y="0"/>
                </a:lnTo>
                <a:lnTo>
                  <a:pt x="3966972" y="0"/>
                </a:lnTo>
                <a:lnTo>
                  <a:pt x="3966972" y="1908950"/>
                </a:lnTo>
                <a:close/>
              </a:path>
              <a:path w="7560551" h="1908950">
                <a:moveTo>
                  <a:pt x="3999992" y="1908950"/>
                </a:moveTo>
                <a:lnTo>
                  <a:pt x="3999992" y="0"/>
                </a:lnTo>
                <a:lnTo>
                  <a:pt x="4034917" y="0"/>
                </a:lnTo>
                <a:lnTo>
                  <a:pt x="4034917" y="1908950"/>
                </a:lnTo>
                <a:close/>
              </a:path>
              <a:path w="7560551" h="1908950">
                <a:moveTo>
                  <a:pt x="4067302" y="1908950"/>
                </a:moveTo>
                <a:lnTo>
                  <a:pt x="4067302" y="0"/>
                </a:lnTo>
                <a:lnTo>
                  <a:pt x="4102862" y="0"/>
                </a:lnTo>
                <a:lnTo>
                  <a:pt x="4102862" y="1908950"/>
                </a:lnTo>
                <a:close/>
              </a:path>
              <a:path w="7560551" h="1908950">
                <a:moveTo>
                  <a:pt x="4135234" y="1908950"/>
                </a:moveTo>
                <a:lnTo>
                  <a:pt x="4135234" y="0"/>
                </a:lnTo>
                <a:lnTo>
                  <a:pt x="4170807" y="0"/>
                </a:lnTo>
                <a:lnTo>
                  <a:pt x="4170807" y="1908950"/>
                </a:lnTo>
                <a:close/>
              </a:path>
              <a:path w="7560551" h="1908950">
                <a:moveTo>
                  <a:pt x="4203205" y="1908950"/>
                </a:moveTo>
                <a:lnTo>
                  <a:pt x="4203205" y="0"/>
                </a:lnTo>
                <a:lnTo>
                  <a:pt x="4238752" y="0"/>
                </a:lnTo>
                <a:lnTo>
                  <a:pt x="4238752" y="1908950"/>
                </a:lnTo>
                <a:close/>
              </a:path>
              <a:path w="7560551" h="1908950">
                <a:moveTo>
                  <a:pt x="4271137" y="1908950"/>
                </a:moveTo>
                <a:lnTo>
                  <a:pt x="4271137" y="0"/>
                </a:lnTo>
                <a:lnTo>
                  <a:pt x="4306062" y="0"/>
                </a:lnTo>
                <a:lnTo>
                  <a:pt x="4306062" y="1908950"/>
                </a:lnTo>
                <a:close/>
              </a:path>
              <a:path w="7560551" h="1908950">
                <a:moveTo>
                  <a:pt x="4338435" y="1908950"/>
                </a:moveTo>
                <a:lnTo>
                  <a:pt x="4338435" y="0"/>
                </a:lnTo>
                <a:lnTo>
                  <a:pt x="4374007" y="0"/>
                </a:lnTo>
                <a:lnTo>
                  <a:pt x="4374007" y="1908950"/>
                </a:lnTo>
                <a:close/>
              </a:path>
              <a:path w="7560551" h="1908950">
                <a:moveTo>
                  <a:pt x="4406392" y="1908950"/>
                </a:moveTo>
                <a:lnTo>
                  <a:pt x="4406392" y="0"/>
                </a:lnTo>
                <a:lnTo>
                  <a:pt x="4441952" y="0"/>
                </a:lnTo>
                <a:lnTo>
                  <a:pt x="4441952" y="1908950"/>
                </a:lnTo>
                <a:close/>
              </a:path>
              <a:path w="7560551" h="1908950">
                <a:moveTo>
                  <a:pt x="4474324" y="1908950"/>
                </a:moveTo>
                <a:lnTo>
                  <a:pt x="4474324" y="0"/>
                </a:lnTo>
                <a:lnTo>
                  <a:pt x="4509884" y="0"/>
                </a:lnTo>
                <a:lnTo>
                  <a:pt x="4509884" y="1908950"/>
                </a:lnTo>
                <a:close/>
              </a:path>
              <a:path w="7560551" h="1908950">
                <a:moveTo>
                  <a:pt x="4542282" y="1908950"/>
                </a:moveTo>
                <a:lnTo>
                  <a:pt x="4542282" y="0"/>
                </a:lnTo>
                <a:lnTo>
                  <a:pt x="4577207" y="0"/>
                </a:lnTo>
                <a:lnTo>
                  <a:pt x="4577207" y="1908950"/>
                </a:lnTo>
                <a:close/>
              </a:path>
              <a:path w="7560551" h="1908950">
                <a:moveTo>
                  <a:pt x="7389101" y="1908950"/>
                </a:moveTo>
                <a:lnTo>
                  <a:pt x="7389101" y="0"/>
                </a:lnTo>
                <a:lnTo>
                  <a:pt x="7424674" y="0"/>
                </a:lnTo>
                <a:lnTo>
                  <a:pt x="7424674" y="1908950"/>
                </a:lnTo>
                <a:close/>
              </a:path>
              <a:path w="7560551" h="1908950">
                <a:moveTo>
                  <a:pt x="7457059" y="1908950"/>
                </a:moveTo>
                <a:lnTo>
                  <a:pt x="7457059" y="0"/>
                </a:lnTo>
                <a:lnTo>
                  <a:pt x="7492619" y="0"/>
                </a:lnTo>
                <a:lnTo>
                  <a:pt x="7492619" y="1908950"/>
                </a:lnTo>
                <a:close/>
              </a:path>
              <a:path w="7560551" h="1908950">
                <a:moveTo>
                  <a:pt x="7524991" y="1908950"/>
                </a:moveTo>
                <a:lnTo>
                  <a:pt x="7524991" y="0"/>
                </a:lnTo>
                <a:lnTo>
                  <a:pt x="7560551" y="0"/>
                </a:lnTo>
                <a:lnTo>
                  <a:pt x="7560551" y="1908950"/>
                </a:lnTo>
                <a:close/>
              </a:path>
            </a:pathLst>
          </a:custGeom>
          <a:solidFill>
            <a:srgbClr val="404041"/>
          </a:solidFill>
        </p:spPr>
        <p:txBody>
          <a:bodyPr wrap="square" lIns="0" tIns="0" rIns="0" bIns="0" rtlCol="0">
            <a:noAutofit/>
          </a:bodyPr>
          <a:lstStyle/>
          <a:p>
            <a:endParaRPr/>
          </a:p>
        </p:txBody>
      </p:sp>
      <p:sp>
        <p:nvSpPr>
          <p:cNvPr id="32" name="object 32"/>
          <p:cNvSpPr/>
          <p:nvPr/>
        </p:nvSpPr>
        <p:spPr>
          <a:xfrm>
            <a:off x="4541520" y="7620"/>
            <a:ext cx="2814193" cy="1908949"/>
          </a:xfrm>
          <a:custGeom>
            <a:avLst/>
            <a:gdLst/>
            <a:ahLst/>
            <a:cxnLst/>
            <a:rect l="l" t="t" r="r" b="b"/>
            <a:pathLst>
              <a:path w="2814193" h="1908949">
                <a:moveTo>
                  <a:pt x="0" y="1908949"/>
                </a:moveTo>
                <a:lnTo>
                  <a:pt x="0" y="0"/>
                </a:lnTo>
                <a:lnTo>
                  <a:pt x="34925" y="0"/>
                </a:lnTo>
                <a:lnTo>
                  <a:pt x="34925" y="1908949"/>
                </a:lnTo>
                <a:close/>
              </a:path>
              <a:path w="2814193" h="1908949">
                <a:moveTo>
                  <a:pt x="67298" y="1908949"/>
                </a:moveTo>
                <a:lnTo>
                  <a:pt x="67298" y="0"/>
                </a:lnTo>
                <a:lnTo>
                  <a:pt x="102870" y="0"/>
                </a:lnTo>
                <a:lnTo>
                  <a:pt x="102870" y="1908949"/>
                </a:lnTo>
                <a:close/>
              </a:path>
              <a:path w="2814193" h="1908949">
                <a:moveTo>
                  <a:pt x="135255" y="1908949"/>
                </a:moveTo>
                <a:lnTo>
                  <a:pt x="135255" y="0"/>
                </a:lnTo>
                <a:lnTo>
                  <a:pt x="170815" y="0"/>
                </a:lnTo>
                <a:lnTo>
                  <a:pt x="170815" y="1908949"/>
                </a:lnTo>
                <a:close/>
              </a:path>
              <a:path w="2814193" h="1908949">
                <a:moveTo>
                  <a:pt x="203200" y="1908949"/>
                </a:moveTo>
                <a:lnTo>
                  <a:pt x="203200" y="0"/>
                </a:lnTo>
                <a:lnTo>
                  <a:pt x="238760" y="0"/>
                </a:lnTo>
                <a:lnTo>
                  <a:pt x="238760" y="1908949"/>
                </a:lnTo>
                <a:close/>
              </a:path>
              <a:path w="2814193" h="1908949">
                <a:moveTo>
                  <a:pt x="271145" y="1908949"/>
                </a:moveTo>
                <a:lnTo>
                  <a:pt x="271145" y="0"/>
                </a:lnTo>
                <a:lnTo>
                  <a:pt x="306070" y="0"/>
                </a:lnTo>
                <a:lnTo>
                  <a:pt x="306070" y="1908949"/>
                </a:lnTo>
                <a:close/>
              </a:path>
              <a:path w="2814193" h="1908949">
                <a:moveTo>
                  <a:pt x="338455" y="1908949"/>
                </a:moveTo>
                <a:lnTo>
                  <a:pt x="338455" y="0"/>
                </a:lnTo>
                <a:lnTo>
                  <a:pt x="374015" y="0"/>
                </a:lnTo>
                <a:lnTo>
                  <a:pt x="374015" y="1908949"/>
                </a:lnTo>
                <a:close/>
              </a:path>
              <a:path w="2814193" h="1908949">
                <a:moveTo>
                  <a:pt x="406400" y="1908949"/>
                </a:moveTo>
                <a:lnTo>
                  <a:pt x="406400" y="0"/>
                </a:lnTo>
                <a:lnTo>
                  <a:pt x="441960" y="0"/>
                </a:lnTo>
                <a:lnTo>
                  <a:pt x="441960" y="1908949"/>
                </a:lnTo>
                <a:close/>
              </a:path>
              <a:path w="2814193" h="1908949">
                <a:moveTo>
                  <a:pt x="474345" y="1908949"/>
                </a:moveTo>
                <a:lnTo>
                  <a:pt x="474345" y="0"/>
                </a:lnTo>
                <a:lnTo>
                  <a:pt x="509905" y="0"/>
                </a:lnTo>
                <a:lnTo>
                  <a:pt x="509905" y="1908949"/>
                </a:lnTo>
                <a:close/>
              </a:path>
              <a:path w="2814193" h="1908949">
                <a:moveTo>
                  <a:pt x="542290" y="1908949"/>
                </a:moveTo>
                <a:lnTo>
                  <a:pt x="542290" y="0"/>
                </a:lnTo>
                <a:lnTo>
                  <a:pt x="577215" y="0"/>
                </a:lnTo>
                <a:lnTo>
                  <a:pt x="577215" y="1908949"/>
                </a:lnTo>
                <a:close/>
              </a:path>
              <a:path w="2814193" h="1908949">
                <a:moveTo>
                  <a:pt x="609600" y="1908949"/>
                </a:moveTo>
                <a:lnTo>
                  <a:pt x="609600" y="0"/>
                </a:lnTo>
                <a:lnTo>
                  <a:pt x="645160" y="0"/>
                </a:lnTo>
                <a:lnTo>
                  <a:pt x="645160" y="1908949"/>
                </a:lnTo>
                <a:close/>
              </a:path>
              <a:path w="2814193" h="1908949">
                <a:moveTo>
                  <a:pt x="677545" y="1908949"/>
                </a:moveTo>
                <a:lnTo>
                  <a:pt x="677545" y="0"/>
                </a:lnTo>
                <a:lnTo>
                  <a:pt x="713105" y="0"/>
                </a:lnTo>
                <a:lnTo>
                  <a:pt x="713105" y="1908949"/>
                </a:lnTo>
                <a:close/>
              </a:path>
              <a:path w="2814193" h="1908949">
                <a:moveTo>
                  <a:pt x="745490" y="1908949"/>
                </a:moveTo>
                <a:lnTo>
                  <a:pt x="745490" y="0"/>
                </a:lnTo>
                <a:lnTo>
                  <a:pt x="781050" y="0"/>
                </a:lnTo>
                <a:lnTo>
                  <a:pt x="781050" y="1908949"/>
                </a:lnTo>
                <a:close/>
              </a:path>
              <a:path w="2814193" h="1908949">
                <a:moveTo>
                  <a:pt x="813435" y="1908949"/>
                </a:moveTo>
                <a:lnTo>
                  <a:pt x="813435" y="0"/>
                </a:lnTo>
                <a:lnTo>
                  <a:pt x="848360" y="0"/>
                </a:lnTo>
                <a:lnTo>
                  <a:pt x="848360" y="1908949"/>
                </a:lnTo>
                <a:close/>
              </a:path>
              <a:path w="2814193" h="1908949">
                <a:moveTo>
                  <a:pt x="880745" y="1908949"/>
                </a:moveTo>
                <a:lnTo>
                  <a:pt x="880745" y="0"/>
                </a:lnTo>
                <a:lnTo>
                  <a:pt x="916305" y="0"/>
                </a:lnTo>
                <a:lnTo>
                  <a:pt x="916305" y="1908949"/>
                </a:lnTo>
                <a:close/>
              </a:path>
              <a:path w="2814193" h="1908949">
                <a:moveTo>
                  <a:pt x="948690" y="1908949"/>
                </a:moveTo>
                <a:lnTo>
                  <a:pt x="948690" y="0"/>
                </a:lnTo>
                <a:lnTo>
                  <a:pt x="984250" y="0"/>
                </a:lnTo>
                <a:lnTo>
                  <a:pt x="984250" y="1908949"/>
                </a:lnTo>
                <a:close/>
              </a:path>
              <a:path w="2814193" h="1908949">
                <a:moveTo>
                  <a:pt x="1016623" y="1908949"/>
                </a:moveTo>
                <a:lnTo>
                  <a:pt x="1016623" y="0"/>
                </a:lnTo>
                <a:lnTo>
                  <a:pt x="1052195" y="0"/>
                </a:lnTo>
                <a:lnTo>
                  <a:pt x="1052195" y="1908949"/>
                </a:lnTo>
                <a:close/>
              </a:path>
              <a:path w="2814193" h="1908949">
                <a:moveTo>
                  <a:pt x="1084580" y="1908949"/>
                </a:moveTo>
                <a:lnTo>
                  <a:pt x="1084580" y="0"/>
                </a:lnTo>
                <a:lnTo>
                  <a:pt x="1119505" y="0"/>
                </a:lnTo>
                <a:lnTo>
                  <a:pt x="1119505" y="1908949"/>
                </a:lnTo>
                <a:close/>
              </a:path>
              <a:path w="2814193" h="1908949">
                <a:moveTo>
                  <a:pt x="1151890" y="1908949"/>
                </a:moveTo>
                <a:lnTo>
                  <a:pt x="1151890" y="0"/>
                </a:lnTo>
                <a:lnTo>
                  <a:pt x="1187450" y="0"/>
                </a:lnTo>
                <a:lnTo>
                  <a:pt x="1187450" y="1908949"/>
                </a:lnTo>
                <a:close/>
              </a:path>
              <a:path w="2814193" h="1908949">
                <a:moveTo>
                  <a:pt x="1219823" y="1908949"/>
                </a:moveTo>
                <a:lnTo>
                  <a:pt x="1219823" y="0"/>
                </a:lnTo>
                <a:lnTo>
                  <a:pt x="1255395" y="0"/>
                </a:lnTo>
                <a:lnTo>
                  <a:pt x="1255395" y="1908949"/>
                </a:lnTo>
                <a:close/>
              </a:path>
              <a:path w="2814193" h="1908949">
                <a:moveTo>
                  <a:pt x="1287780" y="1908949"/>
                </a:moveTo>
                <a:lnTo>
                  <a:pt x="1287780" y="0"/>
                </a:lnTo>
                <a:lnTo>
                  <a:pt x="1323340" y="0"/>
                </a:lnTo>
                <a:lnTo>
                  <a:pt x="1323340" y="1908949"/>
                </a:lnTo>
                <a:close/>
              </a:path>
              <a:path w="2814193" h="1908949">
                <a:moveTo>
                  <a:pt x="1355725" y="1908949"/>
                </a:moveTo>
                <a:lnTo>
                  <a:pt x="1355725" y="0"/>
                </a:lnTo>
                <a:lnTo>
                  <a:pt x="1390650" y="0"/>
                </a:lnTo>
                <a:lnTo>
                  <a:pt x="1390650" y="1908949"/>
                </a:lnTo>
                <a:close/>
              </a:path>
              <a:path w="2814193" h="1908949">
                <a:moveTo>
                  <a:pt x="1422908" y="1908949"/>
                </a:moveTo>
                <a:lnTo>
                  <a:pt x="1422908" y="0"/>
                </a:lnTo>
                <a:lnTo>
                  <a:pt x="1458468" y="0"/>
                </a:lnTo>
                <a:lnTo>
                  <a:pt x="1458468" y="1908949"/>
                </a:lnTo>
                <a:close/>
              </a:path>
              <a:path w="2814193" h="1908949">
                <a:moveTo>
                  <a:pt x="1490854" y="1908949"/>
                </a:moveTo>
                <a:lnTo>
                  <a:pt x="1490854" y="0"/>
                </a:lnTo>
                <a:lnTo>
                  <a:pt x="1526413" y="0"/>
                </a:lnTo>
                <a:lnTo>
                  <a:pt x="1526413" y="1908949"/>
                </a:lnTo>
                <a:close/>
              </a:path>
              <a:path w="2814193" h="1908949">
                <a:moveTo>
                  <a:pt x="1558799" y="1908949"/>
                </a:moveTo>
                <a:lnTo>
                  <a:pt x="1558799" y="0"/>
                </a:lnTo>
                <a:lnTo>
                  <a:pt x="1594358" y="0"/>
                </a:lnTo>
                <a:lnTo>
                  <a:pt x="1594358" y="1908949"/>
                </a:lnTo>
                <a:close/>
              </a:path>
              <a:path w="2814193" h="1908949">
                <a:moveTo>
                  <a:pt x="1626743" y="1908949"/>
                </a:moveTo>
                <a:lnTo>
                  <a:pt x="1626743" y="0"/>
                </a:lnTo>
                <a:lnTo>
                  <a:pt x="1661668" y="0"/>
                </a:lnTo>
                <a:lnTo>
                  <a:pt x="1661668" y="1908949"/>
                </a:lnTo>
                <a:close/>
              </a:path>
              <a:path w="2814193" h="1908949">
                <a:moveTo>
                  <a:pt x="1694054" y="1908949"/>
                </a:moveTo>
                <a:lnTo>
                  <a:pt x="1694054" y="0"/>
                </a:lnTo>
                <a:lnTo>
                  <a:pt x="1729613" y="0"/>
                </a:lnTo>
                <a:lnTo>
                  <a:pt x="1729613" y="1908949"/>
                </a:lnTo>
                <a:close/>
              </a:path>
              <a:path w="2814193" h="1908949">
                <a:moveTo>
                  <a:pt x="1761999" y="1908949"/>
                </a:moveTo>
                <a:lnTo>
                  <a:pt x="1761999" y="0"/>
                </a:lnTo>
                <a:lnTo>
                  <a:pt x="1797558" y="0"/>
                </a:lnTo>
                <a:lnTo>
                  <a:pt x="1797558" y="1908949"/>
                </a:lnTo>
                <a:close/>
              </a:path>
              <a:path w="2814193" h="1908949">
                <a:moveTo>
                  <a:pt x="1829930" y="1908949"/>
                </a:moveTo>
                <a:lnTo>
                  <a:pt x="1829930" y="0"/>
                </a:lnTo>
                <a:lnTo>
                  <a:pt x="1865503" y="0"/>
                </a:lnTo>
                <a:lnTo>
                  <a:pt x="1865503" y="1908949"/>
                </a:lnTo>
                <a:close/>
              </a:path>
              <a:path w="2814193" h="1908949">
                <a:moveTo>
                  <a:pt x="1897888" y="1908949"/>
                </a:moveTo>
                <a:lnTo>
                  <a:pt x="1897888" y="0"/>
                </a:lnTo>
                <a:lnTo>
                  <a:pt x="1932813" y="0"/>
                </a:lnTo>
                <a:lnTo>
                  <a:pt x="1932813" y="1908949"/>
                </a:lnTo>
                <a:close/>
              </a:path>
              <a:path w="2814193" h="1908949">
                <a:moveTo>
                  <a:pt x="1965199" y="1908949"/>
                </a:moveTo>
                <a:lnTo>
                  <a:pt x="1965199" y="0"/>
                </a:lnTo>
                <a:lnTo>
                  <a:pt x="2000758" y="0"/>
                </a:lnTo>
                <a:lnTo>
                  <a:pt x="2000758" y="1908949"/>
                </a:lnTo>
                <a:close/>
              </a:path>
              <a:path w="2814193" h="1908949">
                <a:moveTo>
                  <a:pt x="2033130" y="1908949"/>
                </a:moveTo>
                <a:lnTo>
                  <a:pt x="2033130" y="0"/>
                </a:lnTo>
                <a:lnTo>
                  <a:pt x="2068703" y="0"/>
                </a:lnTo>
                <a:lnTo>
                  <a:pt x="2068703" y="1908949"/>
                </a:lnTo>
                <a:close/>
              </a:path>
              <a:path w="2814193" h="1908949">
                <a:moveTo>
                  <a:pt x="2101089" y="1908949"/>
                </a:moveTo>
                <a:lnTo>
                  <a:pt x="2101089" y="0"/>
                </a:lnTo>
                <a:lnTo>
                  <a:pt x="2136649" y="0"/>
                </a:lnTo>
                <a:lnTo>
                  <a:pt x="2136649" y="1908949"/>
                </a:lnTo>
                <a:close/>
              </a:path>
              <a:path w="2814193" h="1908949">
                <a:moveTo>
                  <a:pt x="2169033" y="1908949"/>
                </a:moveTo>
                <a:lnTo>
                  <a:pt x="2169033" y="0"/>
                </a:lnTo>
                <a:lnTo>
                  <a:pt x="2203958" y="0"/>
                </a:lnTo>
                <a:lnTo>
                  <a:pt x="2203958" y="1908949"/>
                </a:lnTo>
                <a:close/>
              </a:path>
              <a:path w="2814193" h="1908949">
                <a:moveTo>
                  <a:pt x="2236330" y="1908949"/>
                </a:moveTo>
                <a:lnTo>
                  <a:pt x="2236330" y="0"/>
                </a:lnTo>
                <a:lnTo>
                  <a:pt x="2271903" y="0"/>
                </a:lnTo>
                <a:lnTo>
                  <a:pt x="2271903" y="1908949"/>
                </a:lnTo>
                <a:close/>
              </a:path>
              <a:path w="2814193" h="1908949">
                <a:moveTo>
                  <a:pt x="2304289" y="1908949"/>
                </a:moveTo>
                <a:lnTo>
                  <a:pt x="2304289" y="0"/>
                </a:lnTo>
                <a:lnTo>
                  <a:pt x="2339849" y="0"/>
                </a:lnTo>
                <a:lnTo>
                  <a:pt x="2339849" y="1908949"/>
                </a:lnTo>
                <a:close/>
              </a:path>
              <a:path w="2814193" h="1908949">
                <a:moveTo>
                  <a:pt x="2372233" y="1908949"/>
                </a:moveTo>
                <a:lnTo>
                  <a:pt x="2372233" y="0"/>
                </a:lnTo>
                <a:lnTo>
                  <a:pt x="2407793" y="0"/>
                </a:lnTo>
                <a:lnTo>
                  <a:pt x="2407793" y="1908949"/>
                </a:lnTo>
                <a:close/>
              </a:path>
              <a:path w="2814193" h="1908949">
                <a:moveTo>
                  <a:pt x="2440178" y="1908949"/>
                </a:moveTo>
                <a:lnTo>
                  <a:pt x="2440178" y="0"/>
                </a:lnTo>
                <a:lnTo>
                  <a:pt x="2475103" y="0"/>
                </a:lnTo>
                <a:lnTo>
                  <a:pt x="2475103" y="1908949"/>
                </a:lnTo>
                <a:close/>
              </a:path>
              <a:path w="2814193" h="1908949">
                <a:moveTo>
                  <a:pt x="2507489" y="1908949"/>
                </a:moveTo>
                <a:lnTo>
                  <a:pt x="2507489" y="0"/>
                </a:lnTo>
                <a:lnTo>
                  <a:pt x="2543049" y="0"/>
                </a:lnTo>
                <a:lnTo>
                  <a:pt x="2543049" y="1908949"/>
                </a:lnTo>
                <a:close/>
              </a:path>
              <a:path w="2814193" h="1908949">
                <a:moveTo>
                  <a:pt x="2575433" y="1908949"/>
                </a:moveTo>
                <a:lnTo>
                  <a:pt x="2575433" y="0"/>
                </a:lnTo>
                <a:lnTo>
                  <a:pt x="2610993" y="0"/>
                </a:lnTo>
                <a:lnTo>
                  <a:pt x="2610993" y="1908949"/>
                </a:lnTo>
                <a:close/>
              </a:path>
              <a:path w="2814193" h="1908949">
                <a:moveTo>
                  <a:pt x="2643378" y="1908949"/>
                </a:moveTo>
                <a:lnTo>
                  <a:pt x="2643378" y="0"/>
                </a:lnTo>
                <a:lnTo>
                  <a:pt x="2678938" y="0"/>
                </a:lnTo>
                <a:lnTo>
                  <a:pt x="2678938" y="1908949"/>
                </a:lnTo>
                <a:close/>
              </a:path>
              <a:path w="2814193" h="1908949">
                <a:moveTo>
                  <a:pt x="2711324" y="1908949"/>
                </a:moveTo>
                <a:lnTo>
                  <a:pt x="2711324" y="0"/>
                </a:lnTo>
                <a:lnTo>
                  <a:pt x="2746249" y="0"/>
                </a:lnTo>
                <a:lnTo>
                  <a:pt x="2746249" y="1908949"/>
                </a:lnTo>
                <a:close/>
              </a:path>
              <a:path w="2814193" h="1908949">
                <a:moveTo>
                  <a:pt x="2778633" y="1908949"/>
                </a:moveTo>
                <a:lnTo>
                  <a:pt x="2778633" y="0"/>
                </a:lnTo>
                <a:lnTo>
                  <a:pt x="2814193" y="0"/>
                </a:lnTo>
                <a:lnTo>
                  <a:pt x="2814193" y="1908949"/>
                </a:lnTo>
                <a:close/>
              </a:path>
            </a:pathLst>
          </a:custGeom>
          <a:solidFill>
            <a:srgbClr val="404041"/>
          </a:solidFill>
        </p:spPr>
        <p:txBody>
          <a:bodyPr wrap="square" lIns="0" tIns="0" rIns="0" bIns="0" rtlCol="0">
            <a:noAutofit/>
          </a:bodyPr>
          <a:lstStyle/>
          <a:p>
            <a:endParaRPr/>
          </a:p>
        </p:txBody>
      </p:sp>
      <p:sp>
        <p:nvSpPr>
          <p:cNvPr id="33" name="object 33"/>
          <p:cNvSpPr/>
          <p:nvPr/>
        </p:nvSpPr>
        <p:spPr>
          <a:xfrm>
            <a:off x="2029619" y="3670300"/>
            <a:ext cx="5382419" cy="3200400"/>
          </a:xfrm>
          <a:custGeom>
            <a:avLst/>
            <a:gdLst/>
            <a:ahLst/>
            <a:cxnLst/>
            <a:rect l="l" t="t" r="r" b="b"/>
            <a:pathLst>
              <a:path w="7560551" h="7136893">
                <a:moveTo>
                  <a:pt x="0" y="7136893"/>
                </a:moveTo>
                <a:lnTo>
                  <a:pt x="0" y="1"/>
                </a:lnTo>
                <a:lnTo>
                  <a:pt x="7560551" y="1"/>
                </a:lnTo>
                <a:lnTo>
                  <a:pt x="7560551" y="7136893"/>
                </a:lnTo>
                <a:close/>
              </a:path>
            </a:pathLst>
          </a:custGeom>
          <a:solidFill>
            <a:srgbClr val="FFFFFF"/>
          </a:solidFill>
        </p:spPr>
        <p:txBody>
          <a:bodyPr wrap="square" lIns="0" tIns="0" rIns="0" bIns="0" rtlCol="0">
            <a:noAutofit/>
          </a:bodyPr>
          <a:lstStyle/>
          <a:p>
            <a:pPr algn="just"/>
            <a:r>
              <a:rPr lang="en-US" sz="1200" dirty="0">
                <a:latin typeface="Arial" panose="020B0604020202020204" pitchFamily="34" charset="0"/>
                <a:cs typeface="Arial" panose="020B0604020202020204" pitchFamily="34" charset="0"/>
              </a:rPr>
              <a:t>G&amp;G Engr’s is a safely conscious entity committed to maintaining the highest standards of HS&amp;E in the industry in order to eliminate conditions and incidents that could result in personal injury, ill health or damage to the environment. </a:t>
            </a:r>
          </a:p>
          <a:p>
            <a:pPr algn="just"/>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G&amp;G Engr's believes that the health and safety of its employees is of prime importance to the success of its operations. The company is committed to conduct its operations in a safe and productive manner that will not hurt people or endanger their life, </a:t>
            </a:r>
          </a:p>
          <a:p>
            <a:pPr algn="just"/>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To ensure a very high standard of safety and health is maintained, We as a company is committed to the following: </a:t>
            </a:r>
          </a:p>
          <a:p>
            <a:pPr algn="just"/>
            <a:endParaRPr lang="en-US" sz="12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All equipment shall be maintained in a safe operating condition</a:t>
            </a: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All workers and others shall be always physically and mentally fit for work.</a:t>
            </a: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All accidents / incidents and near misses shall be reported and investigated </a:t>
            </a: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Provide information to employees on potential hazards in the workplace.</a:t>
            </a: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All employees shall follow nominated safe working procedures, </a:t>
            </a: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All employees shall wear required protective clothing. </a:t>
            </a: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All employees shall care for the safety and health of fellow employees</a:t>
            </a: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The hierarchy of hazard control shall be always applied to risk management. </a:t>
            </a:r>
          </a:p>
          <a:p>
            <a:pPr marL="285750" indent="-285750" algn="just">
              <a:buFont typeface="Arial" panose="020B0604020202020204" pitchFamily="34" charset="0"/>
              <a:buChar char="•"/>
            </a:pPr>
            <a:r>
              <a:rPr lang="en-US" sz="1100" dirty="0">
                <a:latin typeface="Arial" panose="020B0604020202020204" pitchFamily="34" charset="0"/>
                <a:cs typeface="Arial" panose="020B0604020202020204" pitchFamily="34" charset="0"/>
              </a:rPr>
              <a:t>Standard Work Procedures shall be developed, implemented and regularly reviewed </a:t>
            </a:r>
          </a:p>
        </p:txBody>
      </p:sp>
      <p:sp>
        <p:nvSpPr>
          <p:cNvPr id="34" name="object 34"/>
          <p:cNvSpPr/>
          <p:nvPr/>
        </p:nvSpPr>
        <p:spPr>
          <a:xfrm>
            <a:off x="0" y="1921330"/>
            <a:ext cx="7560551" cy="1641348"/>
          </a:xfrm>
          <a:custGeom>
            <a:avLst/>
            <a:gdLst/>
            <a:ahLst/>
            <a:cxnLst/>
            <a:rect l="l" t="t" r="r" b="b"/>
            <a:pathLst>
              <a:path w="7560551" h="1641348">
                <a:moveTo>
                  <a:pt x="0" y="1641348"/>
                </a:moveTo>
                <a:lnTo>
                  <a:pt x="0" y="0"/>
                </a:lnTo>
                <a:lnTo>
                  <a:pt x="7560551" y="0"/>
                </a:lnTo>
                <a:lnTo>
                  <a:pt x="7560551" y="1641348"/>
                </a:lnTo>
                <a:close/>
              </a:path>
            </a:pathLst>
          </a:custGeom>
          <a:solidFill>
            <a:srgbClr val="007680"/>
          </a:solidFill>
        </p:spPr>
        <p:txBody>
          <a:bodyPr wrap="square" lIns="0" tIns="0" rIns="0" bIns="0" rtlCol="0">
            <a:noAutofit/>
          </a:bodyPr>
          <a:lstStyle/>
          <a:p>
            <a:endParaRPr/>
          </a:p>
        </p:txBody>
      </p:sp>
      <p:pic>
        <p:nvPicPr>
          <p:cNvPr id="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12" y="8188452"/>
            <a:ext cx="2510028" cy="2505456"/>
          </a:xfrm>
          <a:prstGeom prst="rect">
            <a:avLst/>
          </a:prstGeom>
        </p:spPr>
      </p:pic>
      <p:sp>
        <p:nvSpPr>
          <p:cNvPr id="14" name="text 1"/>
          <p:cNvSpPr txBox="1"/>
          <p:nvPr/>
        </p:nvSpPr>
        <p:spPr>
          <a:xfrm>
            <a:off x="2105819" y="8166100"/>
            <a:ext cx="1563570" cy="184666"/>
          </a:xfrm>
          <a:prstGeom prst="rect">
            <a:avLst/>
          </a:prstGeom>
        </p:spPr>
        <p:txBody>
          <a:bodyPr vert="horz" wrap="none" lIns="0" tIns="0" rIns="0" bIns="0" rtlCol="0">
            <a:spAutoFit/>
          </a:bodyPr>
          <a:lstStyle/>
          <a:p>
            <a:pPr marL="0">
              <a:lnSpc>
                <a:spcPct val="100000"/>
              </a:lnSpc>
            </a:pPr>
            <a:r>
              <a:rPr lang="en-US" sz="1200" b="1" spc="10" dirty="0">
                <a:solidFill>
                  <a:srgbClr val="808285"/>
                </a:solidFill>
                <a:latin typeface="Arial"/>
                <a:cs typeface="Arial"/>
              </a:rPr>
              <a:t>Company Resolution</a:t>
            </a:r>
            <a:endParaRPr sz="1200" b="1" dirty="0">
              <a:latin typeface="Arial"/>
              <a:cs typeface="Arial"/>
            </a:endParaRPr>
          </a:p>
        </p:txBody>
      </p:sp>
      <p:sp>
        <p:nvSpPr>
          <p:cNvPr id="16" name="TextBox 15">
            <a:extLst>
              <a:ext uri="{FF2B5EF4-FFF2-40B4-BE49-F238E27FC236}">
                <a16:creationId xmlns:a16="http://schemas.microsoft.com/office/drawing/2014/main" id="{B09DDCD3-2AEC-F4E4-DF0C-10AB55E066B0}"/>
              </a:ext>
            </a:extLst>
          </p:cNvPr>
          <p:cNvSpPr txBox="1"/>
          <p:nvPr/>
        </p:nvSpPr>
        <p:spPr>
          <a:xfrm>
            <a:off x="200819" y="3060700"/>
            <a:ext cx="5891036" cy="523220"/>
          </a:xfrm>
          <a:prstGeom prst="rect">
            <a:avLst/>
          </a:prstGeom>
          <a:noFill/>
        </p:spPr>
        <p:txBody>
          <a:bodyPr wrap="none" rtlCol="0">
            <a:spAutoFit/>
          </a:bodyPr>
          <a:lstStyle/>
          <a:p>
            <a:r>
              <a:rPr lang="en-US" sz="2800" b="1" i="1" dirty="0">
                <a:solidFill>
                  <a:schemeClr val="bg1"/>
                </a:solidFill>
                <a:latin typeface="Arial" panose="020B0604020202020204" pitchFamily="34" charset="0"/>
                <a:cs typeface="Arial" panose="020B0604020202020204" pitchFamily="34" charset="0"/>
              </a:rPr>
              <a:t>Health</a:t>
            </a:r>
            <a:r>
              <a:rPr lang="en-US" sz="2800" b="1" i="1" dirty="0">
                <a:solidFill>
                  <a:schemeClr val="bg1"/>
                </a:solidFill>
              </a:rPr>
              <a:t> Safety and Environment Policy</a:t>
            </a:r>
          </a:p>
        </p:txBody>
      </p:sp>
      <p:sp>
        <p:nvSpPr>
          <p:cNvPr id="22" name="Rectangle 21">
            <a:extLst>
              <a:ext uri="{FF2B5EF4-FFF2-40B4-BE49-F238E27FC236}">
                <a16:creationId xmlns:a16="http://schemas.microsoft.com/office/drawing/2014/main" id="{C175348C-BC73-1B5D-1F3F-429B556D2805}"/>
              </a:ext>
            </a:extLst>
          </p:cNvPr>
          <p:cNvSpPr/>
          <p:nvPr/>
        </p:nvSpPr>
        <p:spPr>
          <a:xfrm>
            <a:off x="0" y="5515767"/>
            <a:ext cx="443516" cy="21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1434E5D-ABBE-E9C3-7513-527DADBD2B88}"/>
              </a:ext>
            </a:extLst>
          </p:cNvPr>
          <p:cNvPicPr>
            <a:picLocks noChangeAspect="1"/>
          </p:cNvPicPr>
          <p:nvPr/>
        </p:nvPicPr>
        <p:blipFill rotWithShape="1">
          <a:blip r:embed="rId4">
            <a:lum contrast="-40000"/>
          </a:blip>
          <a:srcRect b="18047"/>
          <a:stretch/>
        </p:blipFill>
        <p:spPr>
          <a:xfrm>
            <a:off x="5096613" y="124069"/>
            <a:ext cx="2404875" cy="1359450"/>
          </a:xfrm>
          <a:prstGeom prst="rect">
            <a:avLst/>
          </a:prstGeom>
          <a:ln>
            <a:solidFill>
              <a:schemeClr val="tx1"/>
            </a:solidFill>
          </a:ln>
        </p:spPr>
      </p:pic>
    </p:spTree>
    <p:extLst>
      <p:ext uri="{BB962C8B-B14F-4D97-AF65-F5344CB8AC3E}">
        <p14:creationId xmlns:p14="http://schemas.microsoft.com/office/powerpoint/2010/main" val="2793109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object 30"/>
          <p:cNvSpPr/>
          <p:nvPr/>
        </p:nvSpPr>
        <p:spPr>
          <a:xfrm>
            <a:off x="0" y="0"/>
            <a:ext cx="7560551" cy="1908061"/>
          </a:xfrm>
          <a:custGeom>
            <a:avLst/>
            <a:gdLst/>
            <a:ahLst/>
            <a:cxnLst/>
            <a:rect l="l" t="t" r="r" b="b"/>
            <a:pathLst>
              <a:path w="7560551" h="1908061">
                <a:moveTo>
                  <a:pt x="0" y="1908061"/>
                </a:moveTo>
                <a:lnTo>
                  <a:pt x="0" y="0"/>
                </a:lnTo>
                <a:lnTo>
                  <a:pt x="7560551" y="0"/>
                </a:lnTo>
                <a:lnTo>
                  <a:pt x="7560551" y="1908061"/>
                </a:lnTo>
                <a:close/>
              </a:path>
            </a:pathLst>
          </a:custGeom>
          <a:solidFill>
            <a:srgbClr val="231F20"/>
          </a:solidFill>
        </p:spPr>
        <p:txBody>
          <a:bodyPr wrap="square" lIns="0" tIns="0" rIns="0" bIns="0" rtlCol="0">
            <a:noAutofit/>
          </a:bodyPr>
          <a:lstStyle/>
          <a:p>
            <a:endParaRPr/>
          </a:p>
        </p:txBody>
      </p:sp>
      <p:sp>
        <p:nvSpPr>
          <p:cNvPr id="31" name="object 31"/>
          <p:cNvSpPr/>
          <p:nvPr/>
        </p:nvSpPr>
        <p:spPr>
          <a:xfrm>
            <a:off x="0" y="7607"/>
            <a:ext cx="7560551" cy="1908950"/>
          </a:xfrm>
          <a:custGeom>
            <a:avLst/>
            <a:gdLst/>
            <a:ahLst/>
            <a:cxnLst/>
            <a:rect l="l" t="t" r="r" b="b"/>
            <a:pathLst>
              <a:path w="7560551" h="1908950">
                <a:moveTo>
                  <a:pt x="0" y="1908950"/>
                </a:moveTo>
                <a:lnTo>
                  <a:pt x="0" y="0"/>
                </a:lnTo>
                <a:lnTo>
                  <a:pt x="35560" y="0"/>
                </a:lnTo>
                <a:lnTo>
                  <a:pt x="35560" y="1908950"/>
                </a:lnTo>
                <a:close/>
              </a:path>
              <a:path w="7560551" h="1908950">
                <a:moveTo>
                  <a:pt x="67945" y="1908950"/>
                </a:moveTo>
                <a:lnTo>
                  <a:pt x="67945" y="0"/>
                </a:lnTo>
                <a:lnTo>
                  <a:pt x="102870" y="0"/>
                </a:lnTo>
                <a:lnTo>
                  <a:pt x="102870" y="1908950"/>
                </a:lnTo>
                <a:close/>
              </a:path>
              <a:path w="7560551" h="1908950">
                <a:moveTo>
                  <a:pt x="135890" y="1908950"/>
                </a:moveTo>
                <a:lnTo>
                  <a:pt x="135890" y="0"/>
                </a:lnTo>
                <a:lnTo>
                  <a:pt x="170815" y="0"/>
                </a:lnTo>
                <a:lnTo>
                  <a:pt x="170815" y="1908950"/>
                </a:lnTo>
                <a:close/>
              </a:path>
              <a:path w="7560551" h="1908950">
                <a:moveTo>
                  <a:pt x="203213" y="1908950"/>
                </a:moveTo>
                <a:lnTo>
                  <a:pt x="203213" y="0"/>
                </a:lnTo>
                <a:lnTo>
                  <a:pt x="238773" y="0"/>
                </a:lnTo>
                <a:lnTo>
                  <a:pt x="238773" y="1908950"/>
                </a:lnTo>
                <a:close/>
              </a:path>
              <a:path w="7560551" h="1908950">
                <a:moveTo>
                  <a:pt x="271158" y="1908950"/>
                </a:moveTo>
                <a:lnTo>
                  <a:pt x="271158" y="0"/>
                </a:lnTo>
                <a:lnTo>
                  <a:pt x="306718" y="0"/>
                </a:lnTo>
                <a:lnTo>
                  <a:pt x="306718" y="1908950"/>
                </a:lnTo>
                <a:close/>
              </a:path>
              <a:path w="7560551" h="1908950">
                <a:moveTo>
                  <a:pt x="339103" y="1908950"/>
                </a:moveTo>
                <a:lnTo>
                  <a:pt x="339103" y="0"/>
                </a:lnTo>
                <a:lnTo>
                  <a:pt x="374663" y="0"/>
                </a:lnTo>
                <a:lnTo>
                  <a:pt x="374663" y="1908950"/>
                </a:lnTo>
                <a:close/>
              </a:path>
              <a:path w="7560551" h="1908950">
                <a:moveTo>
                  <a:pt x="407048" y="1908950"/>
                </a:moveTo>
                <a:lnTo>
                  <a:pt x="407048" y="0"/>
                </a:lnTo>
                <a:lnTo>
                  <a:pt x="441973" y="0"/>
                </a:lnTo>
                <a:lnTo>
                  <a:pt x="441973" y="1908950"/>
                </a:lnTo>
                <a:close/>
              </a:path>
              <a:path w="7560551" h="1908950">
                <a:moveTo>
                  <a:pt x="474358" y="1908950"/>
                </a:moveTo>
                <a:lnTo>
                  <a:pt x="474358" y="0"/>
                </a:lnTo>
                <a:lnTo>
                  <a:pt x="509918" y="0"/>
                </a:lnTo>
                <a:lnTo>
                  <a:pt x="509918" y="1908950"/>
                </a:lnTo>
                <a:close/>
              </a:path>
              <a:path w="7560551" h="1908950">
                <a:moveTo>
                  <a:pt x="542303" y="1908950"/>
                </a:moveTo>
                <a:lnTo>
                  <a:pt x="542303" y="0"/>
                </a:lnTo>
                <a:lnTo>
                  <a:pt x="577875" y="0"/>
                </a:lnTo>
                <a:lnTo>
                  <a:pt x="577875" y="1908950"/>
                </a:lnTo>
                <a:close/>
              </a:path>
              <a:path w="7560551" h="1908950">
                <a:moveTo>
                  <a:pt x="610260" y="1908950"/>
                </a:moveTo>
                <a:lnTo>
                  <a:pt x="610260" y="0"/>
                </a:lnTo>
                <a:lnTo>
                  <a:pt x="645820" y="0"/>
                </a:lnTo>
                <a:lnTo>
                  <a:pt x="645820" y="1908950"/>
                </a:lnTo>
                <a:close/>
              </a:path>
              <a:path w="7560551" h="1908950">
                <a:moveTo>
                  <a:pt x="678205" y="1908950"/>
                </a:moveTo>
                <a:lnTo>
                  <a:pt x="678205" y="0"/>
                </a:lnTo>
                <a:lnTo>
                  <a:pt x="713130" y="0"/>
                </a:lnTo>
                <a:lnTo>
                  <a:pt x="713130" y="1908950"/>
                </a:lnTo>
                <a:close/>
              </a:path>
              <a:path w="7560551" h="1908950">
                <a:moveTo>
                  <a:pt x="745515" y="1908950"/>
                </a:moveTo>
                <a:lnTo>
                  <a:pt x="745515" y="0"/>
                </a:lnTo>
                <a:lnTo>
                  <a:pt x="781075" y="0"/>
                </a:lnTo>
                <a:lnTo>
                  <a:pt x="781075" y="1908950"/>
                </a:lnTo>
                <a:close/>
              </a:path>
              <a:path w="7560551" h="1908950">
                <a:moveTo>
                  <a:pt x="813460" y="1908950"/>
                </a:moveTo>
                <a:lnTo>
                  <a:pt x="813460" y="0"/>
                </a:lnTo>
                <a:lnTo>
                  <a:pt x="849020" y="0"/>
                </a:lnTo>
                <a:lnTo>
                  <a:pt x="849020" y="1908950"/>
                </a:lnTo>
                <a:close/>
              </a:path>
              <a:path w="7560551" h="1908950">
                <a:moveTo>
                  <a:pt x="881405" y="1908950"/>
                </a:moveTo>
                <a:lnTo>
                  <a:pt x="881405" y="0"/>
                </a:lnTo>
                <a:lnTo>
                  <a:pt x="916978" y="0"/>
                </a:lnTo>
                <a:lnTo>
                  <a:pt x="916978" y="1908950"/>
                </a:lnTo>
                <a:close/>
              </a:path>
              <a:path w="7560551" h="1908950">
                <a:moveTo>
                  <a:pt x="949363" y="1908950"/>
                </a:moveTo>
                <a:lnTo>
                  <a:pt x="949363" y="0"/>
                </a:lnTo>
                <a:lnTo>
                  <a:pt x="984288" y="0"/>
                </a:lnTo>
                <a:lnTo>
                  <a:pt x="984288" y="1908950"/>
                </a:lnTo>
                <a:close/>
              </a:path>
              <a:path w="7560551" h="1908950">
                <a:moveTo>
                  <a:pt x="1016673" y="1908950"/>
                </a:moveTo>
                <a:lnTo>
                  <a:pt x="1016673" y="0"/>
                </a:lnTo>
                <a:lnTo>
                  <a:pt x="1052233" y="0"/>
                </a:lnTo>
                <a:lnTo>
                  <a:pt x="1052233" y="1908950"/>
                </a:lnTo>
                <a:close/>
              </a:path>
              <a:path w="7560551" h="1908950">
                <a:moveTo>
                  <a:pt x="1084618" y="1908950"/>
                </a:moveTo>
                <a:lnTo>
                  <a:pt x="1084618" y="0"/>
                </a:lnTo>
                <a:lnTo>
                  <a:pt x="1120191" y="0"/>
                </a:lnTo>
                <a:lnTo>
                  <a:pt x="1120191" y="1908950"/>
                </a:lnTo>
                <a:close/>
              </a:path>
              <a:path w="7560551" h="1908950">
                <a:moveTo>
                  <a:pt x="1152563" y="1908950"/>
                </a:moveTo>
                <a:lnTo>
                  <a:pt x="1152563" y="0"/>
                </a:lnTo>
                <a:lnTo>
                  <a:pt x="1188123" y="0"/>
                </a:lnTo>
                <a:lnTo>
                  <a:pt x="1188123" y="1908950"/>
                </a:lnTo>
                <a:close/>
              </a:path>
              <a:path w="7560551" h="1908950">
                <a:moveTo>
                  <a:pt x="1220508" y="1908950"/>
                </a:moveTo>
                <a:lnTo>
                  <a:pt x="1220508" y="0"/>
                </a:lnTo>
                <a:lnTo>
                  <a:pt x="1255433" y="0"/>
                </a:lnTo>
                <a:lnTo>
                  <a:pt x="1255433" y="1908950"/>
                </a:lnTo>
                <a:close/>
              </a:path>
              <a:path w="7560551" h="1908950">
                <a:moveTo>
                  <a:pt x="1287767" y="1908950"/>
                </a:moveTo>
                <a:lnTo>
                  <a:pt x="1287767" y="0"/>
                </a:lnTo>
                <a:lnTo>
                  <a:pt x="1323340" y="0"/>
                </a:lnTo>
                <a:lnTo>
                  <a:pt x="1323340" y="1908950"/>
                </a:lnTo>
                <a:close/>
              </a:path>
              <a:path w="7560551" h="1908950">
                <a:moveTo>
                  <a:pt x="1355725" y="1908950"/>
                </a:moveTo>
                <a:lnTo>
                  <a:pt x="1355725" y="0"/>
                </a:lnTo>
                <a:lnTo>
                  <a:pt x="1391285" y="0"/>
                </a:lnTo>
                <a:lnTo>
                  <a:pt x="1391285" y="1908950"/>
                </a:lnTo>
                <a:close/>
              </a:path>
              <a:path w="7560551" h="1908950">
                <a:moveTo>
                  <a:pt x="1423670" y="1908950"/>
                </a:moveTo>
                <a:lnTo>
                  <a:pt x="1423670" y="0"/>
                </a:lnTo>
                <a:lnTo>
                  <a:pt x="1459230" y="0"/>
                </a:lnTo>
                <a:lnTo>
                  <a:pt x="1459230" y="1908950"/>
                </a:lnTo>
                <a:close/>
              </a:path>
              <a:path w="7560551" h="1908950">
                <a:moveTo>
                  <a:pt x="1491615" y="1908950"/>
                </a:moveTo>
                <a:lnTo>
                  <a:pt x="1491615" y="0"/>
                </a:lnTo>
                <a:lnTo>
                  <a:pt x="1526540" y="0"/>
                </a:lnTo>
                <a:lnTo>
                  <a:pt x="1526540" y="1908950"/>
                </a:lnTo>
                <a:close/>
              </a:path>
              <a:path w="7560551" h="1908950">
                <a:moveTo>
                  <a:pt x="1558925" y="1908950"/>
                </a:moveTo>
                <a:lnTo>
                  <a:pt x="1558925" y="0"/>
                </a:lnTo>
                <a:lnTo>
                  <a:pt x="1594485" y="0"/>
                </a:lnTo>
                <a:lnTo>
                  <a:pt x="1594485" y="1908950"/>
                </a:lnTo>
                <a:close/>
              </a:path>
              <a:path w="7560551" h="1908950">
                <a:moveTo>
                  <a:pt x="1626870" y="1908950"/>
                </a:moveTo>
                <a:lnTo>
                  <a:pt x="1626870" y="0"/>
                </a:lnTo>
                <a:lnTo>
                  <a:pt x="1662430" y="0"/>
                </a:lnTo>
                <a:lnTo>
                  <a:pt x="1662430" y="1908950"/>
                </a:lnTo>
                <a:close/>
              </a:path>
              <a:path w="7560551" h="1908950">
                <a:moveTo>
                  <a:pt x="1694815" y="1908950"/>
                </a:moveTo>
                <a:lnTo>
                  <a:pt x="1694815" y="0"/>
                </a:lnTo>
                <a:lnTo>
                  <a:pt x="1730375" y="0"/>
                </a:lnTo>
                <a:lnTo>
                  <a:pt x="1730375" y="1908950"/>
                </a:lnTo>
                <a:close/>
              </a:path>
              <a:path w="7560551" h="1908950">
                <a:moveTo>
                  <a:pt x="1762760" y="1908950"/>
                </a:moveTo>
                <a:lnTo>
                  <a:pt x="1762760" y="0"/>
                </a:lnTo>
                <a:lnTo>
                  <a:pt x="1797685" y="0"/>
                </a:lnTo>
                <a:lnTo>
                  <a:pt x="1797685" y="1908950"/>
                </a:lnTo>
                <a:close/>
              </a:path>
              <a:path w="7560551" h="1908950">
                <a:moveTo>
                  <a:pt x="1830070" y="1908950"/>
                </a:moveTo>
                <a:lnTo>
                  <a:pt x="1830070" y="0"/>
                </a:lnTo>
                <a:lnTo>
                  <a:pt x="1865630" y="0"/>
                </a:lnTo>
                <a:lnTo>
                  <a:pt x="1865630" y="1908950"/>
                </a:lnTo>
                <a:close/>
              </a:path>
              <a:path w="7560551" h="1908950">
                <a:moveTo>
                  <a:pt x="1898142" y="1908950"/>
                </a:moveTo>
                <a:lnTo>
                  <a:pt x="1898142" y="0"/>
                </a:lnTo>
                <a:lnTo>
                  <a:pt x="1933702" y="0"/>
                </a:lnTo>
                <a:lnTo>
                  <a:pt x="1933702" y="1908950"/>
                </a:lnTo>
                <a:close/>
              </a:path>
              <a:path w="7560551" h="1908950">
                <a:moveTo>
                  <a:pt x="1966087" y="1908950"/>
                </a:moveTo>
                <a:lnTo>
                  <a:pt x="1966087" y="0"/>
                </a:lnTo>
                <a:lnTo>
                  <a:pt x="2001647" y="0"/>
                </a:lnTo>
                <a:lnTo>
                  <a:pt x="2001647" y="1908950"/>
                </a:lnTo>
                <a:close/>
              </a:path>
              <a:path w="7560551" h="1908950">
                <a:moveTo>
                  <a:pt x="2034032" y="1908950"/>
                </a:moveTo>
                <a:lnTo>
                  <a:pt x="2034032" y="0"/>
                </a:lnTo>
                <a:lnTo>
                  <a:pt x="2068957" y="0"/>
                </a:lnTo>
                <a:lnTo>
                  <a:pt x="2068957" y="1908950"/>
                </a:lnTo>
                <a:close/>
              </a:path>
              <a:path w="7560551" h="1908950">
                <a:moveTo>
                  <a:pt x="2101342" y="1908950"/>
                </a:moveTo>
                <a:lnTo>
                  <a:pt x="2101342" y="0"/>
                </a:lnTo>
                <a:lnTo>
                  <a:pt x="2136902" y="0"/>
                </a:lnTo>
                <a:lnTo>
                  <a:pt x="2136902" y="1908950"/>
                </a:lnTo>
                <a:close/>
              </a:path>
              <a:path w="7560551" h="1908950">
                <a:moveTo>
                  <a:pt x="2169287" y="1908950"/>
                </a:moveTo>
                <a:lnTo>
                  <a:pt x="2169287" y="0"/>
                </a:lnTo>
                <a:lnTo>
                  <a:pt x="2204847" y="0"/>
                </a:lnTo>
                <a:lnTo>
                  <a:pt x="2204847" y="1908950"/>
                </a:lnTo>
                <a:close/>
              </a:path>
              <a:path w="7560551" h="1908950">
                <a:moveTo>
                  <a:pt x="2237245" y="1908950"/>
                </a:moveTo>
                <a:lnTo>
                  <a:pt x="2237245" y="0"/>
                </a:lnTo>
                <a:lnTo>
                  <a:pt x="2272805" y="0"/>
                </a:lnTo>
                <a:lnTo>
                  <a:pt x="2272805" y="1908950"/>
                </a:lnTo>
                <a:close/>
              </a:path>
              <a:path w="7560551" h="1908950">
                <a:moveTo>
                  <a:pt x="2305177" y="1908950"/>
                </a:moveTo>
                <a:lnTo>
                  <a:pt x="2305177" y="0"/>
                </a:lnTo>
                <a:lnTo>
                  <a:pt x="2340089" y="0"/>
                </a:lnTo>
                <a:lnTo>
                  <a:pt x="2340089" y="1908950"/>
                </a:lnTo>
                <a:close/>
              </a:path>
              <a:path w="7560551" h="1908950">
                <a:moveTo>
                  <a:pt x="2372474" y="1908950"/>
                </a:moveTo>
                <a:lnTo>
                  <a:pt x="2372474" y="0"/>
                </a:lnTo>
                <a:lnTo>
                  <a:pt x="2408035" y="0"/>
                </a:lnTo>
                <a:lnTo>
                  <a:pt x="2408035" y="1908950"/>
                </a:lnTo>
                <a:close/>
              </a:path>
              <a:path w="7560551" h="1908950">
                <a:moveTo>
                  <a:pt x="2440445" y="1908950"/>
                </a:moveTo>
                <a:lnTo>
                  <a:pt x="2440445" y="0"/>
                </a:lnTo>
                <a:lnTo>
                  <a:pt x="2475992" y="0"/>
                </a:lnTo>
                <a:lnTo>
                  <a:pt x="2475992" y="1908950"/>
                </a:lnTo>
                <a:close/>
              </a:path>
              <a:path w="7560551" h="1908950">
                <a:moveTo>
                  <a:pt x="2508377" y="1908950"/>
                </a:moveTo>
                <a:lnTo>
                  <a:pt x="2508377" y="0"/>
                </a:lnTo>
                <a:lnTo>
                  <a:pt x="2543924" y="0"/>
                </a:lnTo>
                <a:lnTo>
                  <a:pt x="2543924" y="1908950"/>
                </a:lnTo>
                <a:close/>
              </a:path>
              <a:path w="7560551" h="1908950">
                <a:moveTo>
                  <a:pt x="2576322" y="1908950"/>
                </a:moveTo>
                <a:lnTo>
                  <a:pt x="2576322" y="0"/>
                </a:lnTo>
                <a:lnTo>
                  <a:pt x="2611234" y="0"/>
                </a:lnTo>
                <a:lnTo>
                  <a:pt x="2611234" y="1908950"/>
                </a:lnTo>
                <a:close/>
              </a:path>
              <a:path w="7560551" h="1908950">
                <a:moveTo>
                  <a:pt x="2643632" y="1908950"/>
                </a:moveTo>
                <a:lnTo>
                  <a:pt x="2643632" y="0"/>
                </a:lnTo>
                <a:lnTo>
                  <a:pt x="2679192" y="0"/>
                </a:lnTo>
                <a:lnTo>
                  <a:pt x="2679192" y="1908950"/>
                </a:lnTo>
                <a:close/>
              </a:path>
              <a:path w="7560551" h="1908950">
                <a:moveTo>
                  <a:pt x="2711577" y="1908950"/>
                </a:moveTo>
                <a:lnTo>
                  <a:pt x="2711577" y="0"/>
                </a:lnTo>
                <a:lnTo>
                  <a:pt x="2747137" y="0"/>
                </a:lnTo>
                <a:lnTo>
                  <a:pt x="2747137" y="1908950"/>
                </a:lnTo>
                <a:close/>
              </a:path>
              <a:path w="7560551" h="1908950">
                <a:moveTo>
                  <a:pt x="2779509" y="1908950"/>
                </a:moveTo>
                <a:lnTo>
                  <a:pt x="2779509" y="0"/>
                </a:lnTo>
                <a:lnTo>
                  <a:pt x="2815082" y="0"/>
                </a:lnTo>
                <a:lnTo>
                  <a:pt x="2815082" y="1908950"/>
                </a:lnTo>
                <a:close/>
              </a:path>
              <a:path w="7560551" h="1908950">
                <a:moveTo>
                  <a:pt x="2847467" y="1908950"/>
                </a:moveTo>
                <a:lnTo>
                  <a:pt x="2847467" y="0"/>
                </a:lnTo>
                <a:lnTo>
                  <a:pt x="2882392" y="0"/>
                </a:lnTo>
                <a:lnTo>
                  <a:pt x="2882392" y="1908950"/>
                </a:lnTo>
                <a:close/>
              </a:path>
              <a:path w="7560551" h="1908950">
                <a:moveTo>
                  <a:pt x="2914777" y="1908950"/>
                </a:moveTo>
                <a:lnTo>
                  <a:pt x="2914777" y="0"/>
                </a:lnTo>
                <a:lnTo>
                  <a:pt x="2950337" y="0"/>
                </a:lnTo>
                <a:lnTo>
                  <a:pt x="2950337" y="1908950"/>
                </a:lnTo>
                <a:close/>
              </a:path>
              <a:path w="7560551" h="1908950">
                <a:moveTo>
                  <a:pt x="2982709" y="1908950"/>
                </a:moveTo>
                <a:lnTo>
                  <a:pt x="2982709" y="0"/>
                </a:lnTo>
                <a:lnTo>
                  <a:pt x="3018282" y="0"/>
                </a:lnTo>
                <a:lnTo>
                  <a:pt x="3018282" y="1908950"/>
                </a:lnTo>
                <a:close/>
              </a:path>
              <a:path w="7560551" h="1908950">
                <a:moveTo>
                  <a:pt x="3050667" y="1908950"/>
                </a:moveTo>
                <a:lnTo>
                  <a:pt x="3050667" y="0"/>
                </a:lnTo>
                <a:lnTo>
                  <a:pt x="3086227" y="0"/>
                </a:lnTo>
                <a:lnTo>
                  <a:pt x="3086227" y="1908950"/>
                </a:lnTo>
                <a:close/>
              </a:path>
              <a:path w="7560551" h="1908950">
                <a:moveTo>
                  <a:pt x="3118612" y="1908950"/>
                </a:moveTo>
                <a:lnTo>
                  <a:pt x="3118612" y="0"/>
                </a:lnTo>
                <a:lnTo>
                  <a:pt x="3153537" y="0"/>
                </a:lnTo>
                <a:lnTo>
                  <a:pt x="3153537" y="1908950"/>
                </a:lnTo>
                <a:close/>
              </a:path>
              <a:path w="7560551" h="1908950">
                <a:moveTo>
                  <a:pt x="3185922" y="1908950"/>
                </a:moveTo>
                <a:lnTo>
                  <a:pt x="3185922" y="0"/>
                </a:lnTo>
                <a:lnTo>
                  <a:pt x="3221495" y="0"/>
                </a:lnTo>
                <a:lnTo>
                  <a:pt x="3221495" y="1908950"/>
                </a:lnTo>
                <a:close/>
              </a:path>
              <a:path w="7560551" h="1908950">
                <a:moveTo>
                  <a:pt x="3253867" y="1908950"/>
                </a:moveTo>
                <a:lnTo>
                  <a:pt x="3253867" y="0"/>
                </a:lnTo>
                <a:lnTo>
                  <a:pt x="3289427" y="0"/>
                </a:lnTo>
                <a:lnTo>
                  <a:pt x="3289427" y="1908950"/>
                </a:lnTo>
                <a:close/>
              </a:path>
              <a:path w="7560551" h="1908950">
                <a:moveTo>
                  <a:pt x="3321812" y="1908950"/>
                </a:moveTo>
                <a:lnTo>
                  <a:pt x="3321812" y="0"/>
                </a:lnTo>
                <a:lnTo>
                  <a:pt x="3357372" y="0"/>
                </a:lnTo>
                <a:lnTo>
                  <a:pt x="3357372" y="1908950"/>
                </a:lnTo>
                <a:close/>
              </a:path>
              <a:path w="7560551" h="1908950">
                <a:moveTo>
                  <a:pt x="3389757" y="1908950"/>
                </a:moveTo>
                <a:lnTo>
                  <a:pt x="3389757" y="0"/>
                </a:lnTo>
                <a:lnTo>
                  <a:pt x="3424682" y="0"/>
                </a:lnTo>
                <a:lnTo>
                  <a:pt x="3424682" y="1908950"/>
                </a:lnTo>
                <a:close/>
              </a:path>
              <a:path w="7560551" h="1908950">
                <a:moveTo>
                  <a:pt x="3457067" y="1908950"/>
                </a:moveTo>
                <a:lnTo>
                  <a:pt x="3457067" y="0"/>
                </a:lnTo>
                <a:lnTo>
                  <a:pt x="3492627" y="0"/>
                </a:lnTo>
                <a:lnTo>
                  <a:pt x="3492627" y="1908950"/>
                </a:lnTo>
                <a:close/>
              </a:path>
              <a:path w="7560551" h="1908950">
                <a:moveTo>
                  <a:pt x="3525012" y="1908950"/>
                </a:moveTo>
                <a:lnTo>
                  <a:pt x="3525012" y="0"/>
                </a:lnTo>
                <a:lnTo>
                  <a:pt x="3560572" y="0"/>
                </a:lnTo>
                <a:lnTo>
                  <a:pt x="3560572" y="1908950"/>
                </a:lnTo>
                <a:close/>
              </a:path>
              <a:path w="7560551" h="1908950">
                <a:moveTo>
                  <a:pt x="3592957" y="1908950"/>
                </a:moveTo>
                <a:lnTo>
                  <a:pt x="3592957" y="0"/>
                </a:lnTo>
                <a:lnTo>
                  <a:pt x="3628517" y="0"/>
                </a:lnTo>
                <a:lnTo>
                  <a:pt x="3628517" y="1908950"/>
                </a:lnTo>
                <a:close/>
              </a:path>
              <a:path w="7560551" h="1908950">
                <a:moveTo>
                  <a:pt x="3660902" y="1908950"/>
                </a:moveTo>
                <a:lnTo>
                  <a:pt x="3660902" y="0"/>
                </a:lnTo>
                <a:lnTo>
                  <a:pt x="3695814" y="0"/>
                </a:lnTo>
                <a:lnTo>
                  <a:pt x="3695814" y="1908950"/>
                </a:lnTo>
                <a:close/>
              </a:path>
              <a:path w="7560551" h="1908950">
                <a:moveTo>
                  <a:pt x="3728212" y="1908950"/>
                </a:moveTo>
                <a:lnTo>
                  <a:pt x="3728212" y="0"/>
                </a:lnTo>
                <a:lnTo>
                  <a:pt x="3763760" y="0"/>
                </a:lnTo>
                <a:lnTo>
                  <a:pt x="3763760" y="1908950"/>
                </a:lnTo>
                <a:close/>
              </a:path>
              <a:path w="7560551" h="1908950">
                <a:moveTo>
                  <a:pt x="3796170" y="1908950"/>
                </a:moveTo>
                <a:lnTo>
                  <a:pt x="3796170" y="0"/>
                </a:lnTo>
                <a:lnTo>
                  <a:pt x="3831730" y="0"/>
                </a:lnTo>
                <a:lnTo>
                  <a:pt x="3831730" y="1908950"/>
                </a:lnTo>
                <a:close/>
              </a:path>
              <a:path w="7560551" h="1908950">
                <a:moveTo>
                  <a:pt x="3864102" y="1908950"/>
                </a:moveTo>
                <a:lnTo>
                  <a:pt x="3864102" y="0"/>
                </a:lnTo>
                <a:lnTo>
                  <a:pt x="3899662" y="0"/>
                </a:lnTo>
                <a:lnTo>
                  <a:pt x="3899662" y="1908950"/>
                </a:lnTo>
                <a:close/>
              </a:path>
              <a:path w="7560551" h="1908950">
                <a:moveTo>
                  <a:pt x="3932047" y="1908950"/>
                </a:moveTo>
                <a:lnTo>
                  <a:pt x="3932047" y="0"/>
                </a:lnTo>
                <a:lnTo>
                  <a:pt x="3966972" y="0"/>
                </a:lnTo>
                <a:lnTo>
                  <a:pt x="3966972" y="1908950"/>
                </a:lnTo>
                <a:close/>
              </a:path>
              <a:path w="7560551" h="1908950">
                <a:moveTo>
                  <a:pt x="3999992" y="1908950"/>
                </a:moveTo>
                <a:lnTo>
                  <a:pt x="3999992" y="0"/>
                </a:lnTo>
                <a:lnTo>
                  <a:pt x="4034917" y="0"/>
                </a:lnTo>
                <a:lnTo>
                  <a:pt x="4034917" y="1908950"/>
                </a:lnTo>
                <a:close/>
              </a:path>
              <a:path w="7560551" h="1908950">
                <a:moveTo>
                  <a:pt x="4067302" y="1908950"/>
                </a:moveTo>
                <a:lnTo>
                  <a:pt x="4067302" y="0"/>
                </a:lnTo>
                <a:lnTo>
                  <a:pt x="4102862" y="0"/>
                </a:lnTo>
                <a:lnTo>
                  <a:pt x="4102862" y="1908950"/>
                </a:lnTo>
                <a:close/>
              </a:path>
              <a:path w="7560551" h="1908950">
                <a:moveTo>
                  <a:pt x="4135234" y="1908950"/>
                </a:moveTo>
                <a:lnTo>
                  <a:pt x="4135234" y="0"/>
                </a:lnTo>
                <a:lnTo>
                  <a:pt x="4170807" y="0"/>
                </a:lnTo>
                <a:lnTo>
                  <a:pt x="4170807" y="1908950"/>
                </a:lnTo>
                <a:close/>
              </a:path>
              <a:path w="7560551" h="1908950">
                <a:moveTo>
                  <a:pt x="4203205" y="1908950"/>
                </a:moveTo>
                <a:lnTo>
                  <a:pt x="4203205" y="0"/>
                </a:lnTo>
                <a:lnTo>
                  <a:pt x="4238752" y="0"/>
                </a:lnTo>
                <a:lnTo>
                  <a:pt x="4238752" y="1908950"/>
                </a:lnTo>
                <a:close/>
              </a:path>
              <a:path w="7560551" h="1908950">
                <a:moveTo>
                  <a:pt x="4271137" y="1908950"/>
                </a:moveTo>
                <a:lnTo>
                  <a:pt x="4271137" y="0"/>
                </a:lnTo>
                <a:lnTo>
                  <a:pt x="4306062" y="0"/>
                </a:lnTo>
                <a:lnTo>
                  <a:pt x="4306062" y="1908950"/>
                </a:lnTo>
                <a:close/>
              </a:path>
              <a:path w="7560551" h="1908950">
                <a:moveTo>
                  <a:pt x="4338435" y="1908950"/>
                </a:moveTo>
                <a:lnTo>
                  <a:pt x="4338435" y="0"/>
                </a:lnTo>
                <a:lnTo>
                  <a:pt x="4374007" y="0"/>
                </a:lnTo>
                <a:lnTo>
                  <a:pt x="4374007" y="1908950"/>
                </a:lnTo>
                <a:close/>
              </a:path>
              <a:path w="7560551" h="1908950">
                <a:moveTo>
                  <a:pt x="4406392" y="1908950"/>
                </a:moveTo>
                <a:lnTo>
                  <a:pt x="4406392" y="0"/>
                </a:lnTo>
                <a:lnTo>
                  <a:pt x="4441952" y="0"/>
                </a:lnTo>
                <a:lnTo>
                  <a:pt x="4441952" y="1908950"/>
                </a:lnTo>
                <a:close/>
              </a:path>
              <a:path w="7560551" h="1908950">
                <a:moveTo>
                  <a:pt x="4474324" y="1908950"/>
                </a:moveTo>
                <a:lnTo>
                  <a:pt x="4474324" y="0"/>
                </a:lnTo>
                <a:lnTo>
                  <a:pt x="4509884" y="0"/>
                </a:lnTo>
                <a:lnTo>
                  <a:pt x="4509884" y="1908950"/>
                </a:lnTo>
                <a:close/>
              </a:path>
              <a:path w="7560551" h="1908950">
                <a:moveTo>
                  <a:pt x="4542282" y="1908950"/>
                </a:moveTo>
                <a:lnTo>
                  <a:pt x="4542282" y="0"/>
                </a:lnTo>
                <a:lnTo>
                  <a:pt x="4577207" y="0"/>
                </a:lnTo>
                <a:lnTo>
                  <a:pt x="4577207" y="1908950"/>
                </a:lnTo>
                <a:close/>
              </a:path>
              <a:path w="7560551" h="1908950">
                <a:moveTo>
                  <a:pt x="7389101" y="1908950"/>
                </a:moveTo>
                <a:lnTo>
                  <a:pt x="7389101" y="0"/>
                </a:lnTo>
                <a:lnTo>
                  <a:pt x="7424674" y="0"/>
                </a:lnTo>
                <a:lnTo>
                  <a:pt x="7424674" y="1908950"/>
                </a:lnTo>
                <a:close/>
              </a:path>
              <a:path w="7560551" h="1908950">
                <a:moveTo>
                  <a:pt x="7457059" y="1908950"/>
                </a:moveTo>
                <a:lnTo>
                  <a:pt x="7457059" y="0"/>
                </a:lnTo>
                <a:lnTo>
                  <a:pt x="7492619" y="0"/>
                </a:lnTo>
                <a:lnTo>
                  <a:pt x="7492619" y="1908950"/>
                </a:lnTo>
                <a:close/>
              </a:path>
              <a:path w="7560551" h="1908950">
                <a:moveTo>
                  <a:pt x="7524991" y="1908950"/>
                </a:moveTo>
                <a:lnTo>
                  <a:pt x="7524991" y="0"/>
                </a:lnTo>
                <a:lnTo>
                  <a:pt x="7560551" y="0"/>
                </a:lnTo>
                <a:lnTo>
                  <a:pt x="7560551" y="1908950"/>
                </a:lnTo>
                <a:close/>
              </a:path>
            </a:pathLst>
          </a:custGeom>
          <a:solidFill>
            <a:srgbClr val="404041"/>
          </a:solidFill>
        </p:spPr>
        <p:txBody>
          <a:bodyPr wrap="square" lIns="0" tIns="0" rIns="0" bIns="0" rtlCol="0">
            <a:noAutofit/>
          </a:bodyPr>
          <a:lstStyle/>
          <a:p>
            <a:endParaRPr/>
          </a:p>
        </p:txBody>
      </p:sp>
      <p:sp>
        <p:nvSpPr>
          <p:cNvPr id="32" name="object 32"/>
          <p:cNvSpPr/>
          <p:nvPr/>
        </p:nvSpPr>
        <p:spPr>
          <a:xfrm>
            <a:off x="4541520" y="7620"/>
            <a:ext cx="2814193" cy="1908949"/>
          </a:xfrm>
          <a:custGeom>
            <a:avLst/>
            <a:gdLst/>
            <a:ahLst/>
            <a:cxnLst/>
            <a:rect l="l" t="t" r="r" b="b"/>
            <a:pathLst>
              <a:path w="2814193" h="1908949">
                <a:moveTo>
                  <a:pt x="0" y="1908949"/>
                </a:moveTo>
                <a:lnTo>
                  <a:pt x="0" y="0"/>
                </a:lnTo>
                <a:lnTo>
                  <a:pt x="34925" y="0"/>
                </a:lnTo>
                <a:lnTo>
                  <a:pt x="34925" y="1908949"/>
                </a:lnTo>
                <a:close/>
              </a:path>
              <a:path w="2814193" h="1908949">
                <a:moveTo>
                  <a:pt x="67298" y="1908949"/>
                </a:moveTo>
                <a:lnTo>
                  <a:pt x="67298" y="0"/>
                </a:lnTo>
                <a:lnTo>
                  <a:pt x="102870" y="0"/>
                </a:lnTo>
                <a:lnTo>
                  <a:pt x="102870" y="1908949"/>
                </a:lnTo>
                <a:close/>
              </a:path>
              <a:path w="2814193" h="1908949">
                <a:moveTo>
                  <a:pt x="135255" y="1908949"/>
                </a:moveTo>
                <a:lnTo>
                  <a:pt x="135255" y="0"/>
                </a:lnTo>
                <a:lnTo>
                  <a:pt x="170815" y="0"/>
                </a:lnTo>
                <a:lnTo>
                  <a:pt x="170815" y="1908949"/>
                </a:lnTo>
                <a:close/>
              </a:path>
              <a:path w="2814193" h="1908949">
                <a:moveTo>
                  <a:pt x="203200" y="1908949"/>
                </a:moveTo>
                <a:lnTo>
                  <a:pt x="203200" y="0"/>
                </a:lnTo>
                <a:lnTo>
                  <a:pt x="238760" y="0"/>
                </a:lnTo>
                <a:lnTo>
                  <a:pt x="238760" y="1908949"/>
                </a:lnTo>
                <a:close/>
              </a:path>
              <a:path w="2814193" h="1908949">
                <a:moveTo>
                  <a:pt x="271145" y="1908949"/>
                </a:moveTo>
                <a:lnTo>
                  <a:pt x="271145" y="0"/>
                </a:lnTo>
                <a:lnTo>
                  <a:pt x="306070" y="0"/>
                </a:lnTo>
                <a:lnTo>
                  <a:pt x="306070" y="1908949"/>
                </a:lnTo>
                <a:close/>
              </a:path>
              <a:path w="2814193" h="1908949">
                <a:moveTo>
                  <a:pt x="338455" y="1908949"/>
                </a:moveTo>
                <a:lnTo>
                  <a:pt x="338455" y="0"/>
                </a:lnTo>
                <a:lnTo>
                  <a:pt x="374015" y="0"/>
                </a:lnTo>
                <a:lnTo>
                  <a:pt x="374015" y="1908949"/>
                </a:lnTo>
                <a:close/>
              </a:path>
              <a:path w="2814193" h="1908949">
                <a:moveTo>
                  <a:pt x="406400" y="1908949"/>
                </a:moveTo>
                <a:lnTo>
                  <a:pt x="406400" y="0"/>
                </a:lnTo>
                <a:lnTo>
                  <a:pt x="441960" y="0"/>
                </a:lnTo>
                <a:lnTo>
                  <a:pt x="441960" y="1908949"/>
                </a:lnTo>
                <a:close/>
              </a:path>
              <a:path w="2814193" h="1908949">
                <a:moveTo>
                  <a:pt x="474345" y="1908949"/>
                </a:moveTo>
                <a:lnTo>
                  <a:pt x="474345" y="0"/>
                </a:lnTo>
                <a:lnTo>
                  <a:pt x="509905" y="0"/>
                </a:lnTo>
                <a:lnTo>
                  <a:pt x="509905" y="1908949"/>
                </a:lnTo>
                <a:close/>
              </a:path>
              <a:path w="2814193" h="1908949">
                <a:moveTo>
                  <a:pt x="542290" y="1908949"/>
                </a:moveTo>
                <a:lnTo>
                  <a:pt x="542290" y="0"/>
                </a:lnTo>
                <a:lnTo>
                  <a:pt x="577215" y="0"/>
                </a:lnTo>
                <a:lnTo>
                  <a:pt x="577215" y="1908949"/>
                </a:lnTo>
                <a:close/>
              </a:path>
              <a:path w="2814193" h="1908949">
                <a:moveTo>
                  <a:pt x="609600" y="1908949"/>
                </a:moveTo>
                <a:lnTo>
                  <a:pt x="609600" y="0"/>
                </a:lnTo>
                <a:lnTo>
                  <a:pt x="645160" y="0"/>
                </a:lnTo>
                <a:lnTo>
                  <a:pt x="645160" y="1908949"/>
                </a:lnTo>
                <a:close/>
              </a:path>
              <a:path w="2814193" h="1908949">
                <a:moveTo>
                  <a:pt x="677545" y="1908949"/>
                </a:moveTo>
                <a:lnTo>
                  <a:pt x="677545" y="0"/>
                </a:lnTo>
                <a:lnTo>
                  <a:pt x="713105" y="0"/>
                </a:lnTo>
                <a:lnTo>
                  <a:pt x="713105" y="1908949"/>
                </a:lnTo>
                <a:close/>
              </a:path>
              <a:path w="2814193" h="1908949">
                <a:moveTo>
                  <a:pt x="745490" y="1908949"/>
                </a:moveTo>
                <a:lnTo>
                  <a:pt x="745490" y="0"/>
                </a:lnTo>
                <a:lnTo>
                  <a:pt x="781050" y="0"/>
                </a:lnTo>
                <a:lnTo>
                  <a:pt x="781050" y="1908949"/>
                </a:lnTo>
                <a:close/>
              </a:path>
              <a:path w="2814193" h="1908949">
                <a:moveTo>
                  <a:pt x="813435" y="1908949"/>
                </a:moveTo>
                <a:lnTo>
                  <a:pt x="813435" y="0"/>
                </a:lnTo>
                <a:lnTo>
                  <a:pt x="848360" y="0"/>
                </a:lnTo>
                <a:lnTo>
                  <a:pt x="848360" y="1908949"/>
                </a:lnTo>
                <a:close/>
              </a:path>
              <a:path w="2814193" h="1908949">
                <a:moveTo>
                  <a:pt x="880745" y="1908949"/>
                </a:moveTo>
                <a:lnTo>
                  <a:pt x="880745" y="0"/>
                </a:lnTo>
                <a:lnTo>
                  <a:pt x="916305" y="0"/>
                </a:lnTo>
                <a:lnTo>
                  <a:pt x="916305" y="1908949"/>
                </a:lnTo>
                <a:close/>
              </a:path>
              <a:path w="2814193" h="1908949">
                <a:moveTo>
                  <a:pt x="948690" y="1908949"/>
                </a:moveTo>
                <a:lnTo>
                  <a:pt x="948690" y="0"/>
                </a:lnTo>
                <a:lnTo>
                  <a:pt x="984250" y="0"/>
                </a:lnTo>
                <a:lnTo>
                  <a:pt x="984250" y="1908949"/>
                </a:lnTo>
                <a:close/>
              </a:path>
              <a:path w="2814193" h="1908949">
                <a:moveTo>
                  <a:pt x="1016623" y="1908949"/>
                </a:moveTo>
                <a:lnTo>
                  <a:pt x="1016623" y="0"/>
                </a:lnTo>
                <a:lnTo>
                  <a:pt x="1052195" y="0"/>
                </a:lnTo>
                <a:lnTo>
                  <a:pt x="1052195" y="1908949"/>
                </a:lnTo>
                <a:close/>
              </a:path>
              <a:path w="2814193" h="1908949">
                <a:moveTo>
                  <a:pt x="1084580" y="1908949"/>
                </a:moveTo>
                <a:lnTo>
                  <a:pt x="1084580" y="0"/>
                </a:lnTo>
                <a:lnTo>
                  <a:pt x="1119505" y="0"/>
                </a:lnTo>
                <a:lnTo>
                  <a:pt x="1119505" y="1908949"/>
                </a:lnTo>
                <a:close/>
              </a:path>
              <a:path w="2814193" h="1908949">
                <a:moveTo>
                  <a:pt x="1151890" y="1908949"/>
                </a:moveTo>
                <a:lnTo>
                  <a:pt x="1151890" y="0"/>
                </a:lnTo>
                <a:lnTo>
                  <a:pt x="1187450" y="0"/>
                </a:lnTo>
                <a:lnTo>
                  <a:pt x="1187450" y="1908949"/>
                </a:lnTo>
                <a:close/>
              </a:path>
              <a:path w="2814193" h="1908949">
                <a:moveTo>
                  <a:pt x="1219823" y="1908949"/>
                </a:moveTo>
                <a:lnTo>
                  <a:pt x="1219823" y="0"/>
                </a:lnTo>
                <a:lnTo>
                  <a:pt x="1255395" y="0"/>
                </a:lnTo>
                <a:lnTo>
                  <a:pt x="1255395" y="1908949"/>
                </a:lnTo>
                <a:close/>
              </a:path>
              <a:path w="2814193" h="1908949">
                <a:moveTo>
                  <a:pt x="1287780" y="1908949"/>
                </a:moveTo>
                <a:lnTo>
                  <a:pt x="1287780" y="0"/>
                </a:lnTo>
                <a:lnTo>
                  <a:pt x="1323340" y="0"/>
                </a:lnTo>
                <a:lnTo>
                  <a:pt x="1323340" y="1908949"/>
                </a:lnTo>
                <a:close/>
              </a:path>
              <a:path w="2814193" h="1908949">
                <a:moveTo>
                  <a:pt x="1355725" y="1908949"/>
                </a:moveTo>
                <a:lnTo>
                  <a:pt x="1355725" y="0"/>
                </a:lnTo>
                <a:lnTo>
                  <a:pt x="1390650" y="0"/>
                </a:lnTo>
                <a:lnTo>
                  <a:pt x="1390650" y="1908949"/>
                </a:lnTo>
                <a:close/>
              </a:path>
              <a:path w="2814193" h="1908949">
                <a:moveTo>
                  <a:pt x="1422908" y="1908949"/>
                </a:moveTo>
                <a:lnTo>
                  <a:pt x="1422908" y="0"/>
                </a:lnTo>
                <a:lnTo>
                  <a:pt x="1458468" y="0"/>
                </a:lnTo>
                <a:lnTo>
                  <a:pt x="1458468" y="1908949"/>
                </a:lnTo>
                <a:close/>
              </a:path>
              <a:path w="2814193" h="1908949">
                <a:moveTo>
                  <a:pt x="1490854" y="1908949"/>
                </a:moveTo>
                <a:lnTo>
                  <a:pt x="1490854" y="0"/>
                </a:lnTo>
                <a:lnTo>
                  <a:pt x="1526413" y="0"/>
                </a:lnTo>
                <a:lnTo>
                  <a:pt x="1526413" y="1908949"/>
                </a:lnTo>
                <a:close/>
              </a:path>
              <a:path w="2814193" h="1908949">
                <a:moveTo>
                  <a:pt x="1558799" y="1908949"/>
                </a:moveTo>
                <a:lnTo>
                  <a:pt x="1558799" y="0"/>
                </a:lnTo>
                <a:lnTo>
                  <a:pt x="1594358" y="0"/>
                </a:lnTo>
                <a:lnTo>
                  <a:pt x="1594358" y="1908949"/>
                </a:lnTo>
                <a:close/>
              </a:path>
              <a:path w="2814193" h="1908949">
                <a:moveTo>
                  <a:pt x="1626743" y="1908949"/>
                </a:moveTo>
                <a:lnTo>
                  <a:pt x="1626743" y="0"/>
                </a:lnTo>
                <a:lnTo>
                  <a:pt x="1661668" y="0"/>
                </a:lnTo>
                <a:lnTo>
                  <a:pt x="1661668" y="1908949"/>
                </a:lnTo>
                <a:close/>
              </a:path>
              <a:path w="2814193" h="1908949">
                <a:moveTo>
                  <a:pt x="1694054" y="1908949"/>
                </a:moveTo>
                <a:lnTo>
                  <a:pt x="1694054" y="0"/>
                </a:lnTo>
                <a:lnTo>
                  <a:pt x="1729613" y="0"/>
                </a:lnTo>
                <a:lnTo>
                  <a:pt x="1729613" y="1908949"/>
                </a:lnTo>
                <a:close/>
              </a:path>
              <a:path w="2814193" h="1908949">
                <a:moveTo>
                  <a:pt x="1761999" y="1908949"/>
                </a:moveTo>
                <a:lnTo>
                  <a:pt x="1761999" y="0"/>
                </a:lnTo>
                <a:lnTo>
                  <a:pt x="1797558" y="0"/>
                </a:lnTo>
                <a:lnTo>
                  <a:pt x="1797558" y="1908949"/>
                </a:lnTo>
                <a:close/>
              </a:path>
              <a:path w="2814193" h="1908949">
                <a:moveTo>
                  <a:pt x="1829930" y="1908949"/>
                </a:moveTo>
                <a:lnTo>
                  <a:pt x="1829930" y="0"/>
                </a:lnTo>
                <a:lnTo>
                  <a:pt x="1865503" y="0"/>
                </a:lnTo>
                <a:lnTo>
                  <a:pt x="1865503" y="1908949"/>
                </a:lnTo>
                <a:close/>
              </a:path>
              <a:path w="2814193" h="1908949">
                <a:moveTo>
                  <a:pt x="1897888" y="1908949"/>
                </a:moveTo>
                <a:lnTo>
                  <a:pt x="1897888" y="0"/>
                </a:lnTo>
                <a:lnTo>
                  <a:pt x="1932813" y="0"/>
                </a:lnTo>
                <a:lnTo>
                  <a:pt x="1932813" y="1908949"/>
                </a:lnTo>
                <a:close/>
              </a:path>
              <a:path w="2814193" h="1908949">
                <a:moveTo>
                  <a:pt x="1965199" y="1908949"/>
                </a:moveTo>
                <a:lnTo>
                  <a:pt x="1965199" y="0"/>
                </a:lnTo>
                <a:lnTo>
                  <a:pt x="2000758" y="0"/>
                </a:lnTo>
                <a:lnTo>
                  <a:pt x="2000758" y="1908949"/>
                </a:lnTo>
                <a:close/>
              </a:path>
              <a:path w="2814193" h="1908949">
                <a:moveTo>
                  <a:pt x="2033130" y="1908949"/>
                </a:moveTo>
                <a:lnTo>
                  <a:pt x="2033130" y="0"/>
                </a:lnTo>
                <a:lnTo>
                  <a:pt x="2068703" y="0"/>
                </a:lnTo>
                <a:lnTo>
                  <a:pt x="2068703" y="1908949"/>
                </a:lnTo>
                <a:close/>
              </a:path>
              <a:path w="2814193" h="1908949">
                <a:moveTo>
                  <a:pt x="2101089" y="1908949"/>
                </a:moveTo>
                <a:lnTo>
                  <a:pt x="2101089" y="0"/>
                </a:lnTo>
                <a:lnTo>
                  <a:pt x="2136649" y="0"/>
                </a:lnTo>
                <a:lnTo>
                  <a:pt x="2136649" y="1908949"/>
                </a:lnTo>
                <a:close/>
              </a:path>
              <a:path w="2814193" h="1908949">
                <a:moveTo>
                  <a:pt x="2169033" y="1908949"/>
                </a:moveTo>
                <a:lnTo>
                  <a:pt x="2169033" y="0"/>
                </a:lnTo>
                <a:lnTo>
                  <a:pt x="2203958" y="0"/>
                </a:lnTo>
                <a:lnTo>
                  <a:pt x="2203958" y="1908949"/>
                </a:lnTo>
                <a:close/>
              </a:path>
              <a:path w="2814193" h="1908949">
                <a:moveTo>
                  <a:pt x="2236330" y="1908949"/>
                </a:moveTo>
                <a:lnTo>
                  <a:pt x="2236330" y="0"/>
                </a:lnTo>
                <a:lnTo>
                  <a:pt x="2271903" y="0"/>
                </a:lnTo>
                <a:lnTo>
                  <a:pt x="2271903" y="1908949"/>
                </a:lnTo>
                <a:close/>
              </a:path>
              <a:path w="2814193" h="1908949">
                <a:moveTo>
                  <a:pt x="2304289" y="1908949"/>
                </a:moveTo>
                <a:lnTo>
                  <a:pt x="2304289" y="0"/>
                </a:lnTo>
                <a:lnTo>
                  <a:pt x="2339849" y="0"/>
                </a:lnTo>
                <a:lnTo>
                  <a:pt x="2339849" y="1908949"/>
                </a:lnTo>
                <a:close/>
              </a:path>
              <a:path w="2814193" h="1908949">
                <a:moveTo>
                  <a:pt x="2372233" y="1908949"/>
                </a:moveTo>
                <a:lnTo>
                  <a:pt x="2372233" y="0"/>
                </a:lnTo>
                <a:lnTo>
                  <a:pt x="2407793" y="0"/>
                </a:lnTo>
                <a:lnTo>
                  <a:pt x="2407793" y="1908949"/>
                </a:lnTo>
                <a:close/>
              </a:path>
              <a:path w="2814193" h="1908949">
                <a:moveTo>
                  <a:pt x="2440178" y="1908949"/>
                </a:moveTo>
                <a:lnTo>
                  <a:pt x="2440178" y="0"/>
                </a:lnTo>
                <a:lnTo>
                  <a:pt x="2475103" y="0"/>
                </a:lnTo>
                <a:lnTo>
                  <a:pt x="2475103" y="1908949"/>
                </a:lnTo>
                <a:close/>
              </a:path>
              <a:path w="2814193" h="1908949">
                <a:moveTo>
                  <a:pt x="2507489" y="1908949"/>
                </a:moveTo>
                <a:lnTo>
                  <a:pt x="2507489" y="0"/>
                </a:lnTo>
                <a:lnTo>
                  <a:pt x="2543049" y="0"/>
                </a:lnTo>
                <a:lnTo>
                  <a:pt x="2543049" y="1908949"/>
                </a:lnTo>
                <a:close/>
              </a:path>
              <a:path w="2814193" h="1908949">
                <a:moveTo>
                  <a:pt x="2575433" y="1908949"/>
                </a:moveTo>
                <a:lnTo>
                  <a:pt x="2575433" y="0"/>
                </a:lnTo>
                <a:lnTo>
                  <a:pt x="2610993" y="0"/>
                </a:lnTo>
                <a:lnTo>
                  <a:pt x="2610993" y="1908949"/>
                </a:lnTo>
                <a:close/>
              </a:path>
              <a:path w="2814193" h="1908949">
                <a:moveTo>
                  <a:pt x="2643378" y="1908949"/>
                </a:moveTo>
                <a:lnTo>
                  <a:pt x="2643378" y="0"/>
                </a:lnTo>
                <a:lnTo>
                  <a:pt x="2678938" y="0"/>
                </a:lnTo>
                <a:lnTo>
                  <a:pt x="2678938" y="1908949"/>
                </a:lnTo>
                <a:close/>
              </a:path>
              <a:path w="2814193" h="1908949">
                <a:moveTo>
                  <a:pt x="2711324" y="1908949"/>
                </a:moveTo>
                <a:lnTo>
                  <a:pt x="2711324" y="0"/>
                </a:lnTo>
                <a:lnTo>
                  <a:pt x="2746249" y="0"/>
                </a:lnTo>
                <a:lnTo>
                  <a:pt x="2746249" y="1908949"/>
                </a:lnTo>
                <a:close/>
              </a:path>
              <a:path w="2814193" h="1908949">
                <a:moveTo>
                  <a:pt x="2778633" y="1908949"/>
                </a:moveTo>
                <a:lnTo>
                  <a:pt x="2778633" y="0"/>
                </a:lnTo>
                <a:lnTo>
                  <a:pt x="2814193" y="0"/>
                </a:lnTo>
                <a:lnTo>
                  <a:pt x="2814193" y="1908949"/>
                </a:lnTo>
                <a:close/>
              </a:path>
            </a:pathLst>
          </a:custGeom>
          <a:solidFill>
            <a:srgbClr val="404041"/>
          </a:solidFill>
        </p:spPr>
        <p:txBody>
          <a:bodyPr wrap="square" lIns="0" tIns="0" rIns="0" bIns="0" rtlCol="0">
            <a:noAutofit/>
          </a:bodyPr>
          <a:lstStyle/>
          <a:p>
            <a:endParaRPr/>
          </a:p>
        </p:txBody>
      </p:sp>
      <p:sp>
        <p:nvSpPr>
          <p:cNvPr id="34" name="object 34"/>
          <p:cNvSpPr/>
          <p:nvPr/>
        </p:nvSpPr>
        <p:spPr>
          <a:xfrm>
            <a:off x="0" y="1915668"/>
            <a:ext cx="7560551" cy="1641348"/>
          </a:xfrm>
          <a:custGeom>
            <a:avLst/>
            <a:gdLst/>
            <a:ahLst/>
            <a:cxnLst/>
            <a:rect l="l" t="t" r="r" b="b"/>
            <a:pathLst>
              <a:path w="7560551" h="1641348">
                <a:moveTo>
                  <a:pt x="0" y="1641348"/>
                </a:moveTo>
                <a:lnTo>
                  <a:pt x="0" y="0"/>
                </a:lnTo>
                <a:lnTo>
                  <a:pt x="7560551" y="0"/>
                </a:lnTo>
                <a:lnTo>
                  <a:pt x="7560551" y="1641348"/>
                </a:lnTo>
                <a:close/>
              </a:path>
            </a:pathLst>
          </a:custGeom>
          <a:solidFill>
            <a:srgbClr val="007680"/>
          </a:solidFill>
        </p:spPr>
        <p:txBody>
          <a:bodyPr wrap="square" lIns="0" tIns="0" rIns="0" bIns="0" rtlCol="0">
            <a:noAutofit/>
          </a:bodyPr>
          <a:lstStyle/>
          <a:p>
            <a:endParaRPr/>
          </a:p>
        </p:txBody>
      </p:sp>
      <p:pic>
        <p:nvPicPr>
          <p:cNvPr id="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012" y="8188452"/>
            <a:ext cx="2510028" cy="2505456"/>
          </a:xfrm>
          <a:prstGeom prst="rect">
            <a:avLst/>
          </a:prstGeom>
        </p:spPr>
      </p:pic>
      <p:pic>
        <p:nvPicPr>
          <p:cNvPr id="19" name="Picture 18">
            <a:extLst>
              <a:ext uri="{FF2B5EF4-FFF2-40B4-BE49-F238E27FC236}">
                <a16:creationId xmlns:a16="http://schemas.microsoft.com/office/drawing/2014/main" id="{6232D71F-F5E2-44F5-AAE5-954126BD44E1}"/>
              </a:ext>
            </a:extLst>
          </p:cNvPr>
          <p:cNvPicPr>
            <a:picLocks/>
          </p:cNvPicPr>
          <p:nvPr/>
        </p:nvPicPr>
        <p:blipFill rotWithShape="1">
          <a:blip r:embed="rId3"/>
          <a:srcRect l="33752" t="11969" r="31539" b="29545"/>
          <a:stretch/>
        </p:blipFill>
        <p:spPr>
          <a:xfrm>
            <a:off x="734219" y="5880100"/>
            <a:ext cx="1143000" cy="914400"/>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20" name="Picture 19">
            <a:extLst>
              <a:ext uri="{FF2B5EF4-FFF2-40B4-BE49-F238E27FC236}">
                <a16:creationId xmlns:a16="http://schemas.microsoft.com/office/drawing/2014/main" id="{EECB66E5-3E4C-A22D-ADF3-7CBFCD14B5B4}"/>
              </a:ext>
            </a:extLst>
          </p:cNvPr>
          <p:cNvPicPr>
            <a:picLocks/>
          </p:cNvPicPr>
          <p:nvPr/>
        </p:nvPicPr>
        <p:blipFill rotWithShape="1">
          <a:blip r:embed="rId4"/>
          <a:srcRect l="78542" t="41401" r="9974" b="37867"/>
          <a:stretch/>
        </p:blipFill>
        <p:spPr>
          <a:xfrm>
            <a:off x="658019" y="7861300"/>
            <a:ext cx="1143000" cy="914400"/>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21" name="Picture 20">
            <a:extLst>
              <a:ext uri="{FF2B5EF4-FFF2-40B4-BE49-F238E27FC236}">
                <a16:creationId xmlns:a16="http://schemas.microsoft.com/office/drawing/2014/main" id="{1E4953F0-66EF-961A-CF15-7C7421709C59}"/>
              </a:ext>
            </a:extLst>
          </p:cNvPr>
          <p:cNvPicPr>
            <a:picLocks/>
          </p:cNvPicPr>
          <p:nvPr/>
        </p:nvPicPr>
        <p:blipFill rotWithShape="1">
          <a:blip r:embed="rId3"/>
          <a:srcRect l="-608" r="67115" b="29545"/>
          <a:stretch/>
        </p:blipFill>
        <p:spPr>
          <a:xfrm>
            <a:off x="734219" y="3822700"/>
            <a:ext cx="1142704" cy="914400"/>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3" name="TextBox 22">
            <a:extLst>
              <a:ext uri="{FF2B5EF4-FFF2-40B4-BE49-F238E27FC236}">
                <a16:creationId xmlns:a16="http://schemas.microsoft.com/office/drawing/2014/main" id="{F5C5167D-77E3-D4A2-FD57-5B1F5477D240}"/>
              </a:ext>
            </a:extLst>
          </p:cNvPr>
          <p:cNvSpPr txBox="1"/>
          <p:nvPr/>
        </p:nvSpPr>
        <p:spPr>
          <a:xfrm>
            <a:off x="2410619" y="3594100"/>
            <a:ext cx="4343400" cy="5339923"/>
          </a:xfrm>
          <a:prstGeom prst="rect">
            <a:avLst/>
          </a:prstGeom>
          <a:noFill/>
        </p:spPr>
        <p:txBody>
          <a:bodyPr wrap="square">
            <a:spAutoFit/>
          </a:bodyPr>
          <a:lstStyle/>
          <a:p>
            <a:pPr algn="just"/>
            <a:r>
              <a:rPr lang="en-US" sz="1100" b="1" dirty="0">
                <a:solidFill>
                  <a:schemeClr val="bg1"/>
                </a:solidFill>
                <a:highlight>
                  <a:srgbClr val="808080"/>
                </a:highlight>
                <a:latin typeface="Arial" panose="020B0604020202020204" pitchFamily="34" charset="0"/>
                <a:cs typeface="Arial" panose="020B0604020202020204" pitchFamily="34" charset="0"/>
              </a:rPr>
              <a:t>OUR GOALS</a:t>
            </a:r>
          </a:p>
          <a:p>
            <a:pPr algn="just"/>
            <a:r>
              <a:rPr lang="en-US" sz="1100" dirty="0">
                <a:solidFill>
                  <a:schemeClr val="tx1"/>
                </a:solidFill>
                <a:latin typeface="Arial" panose="020B0604020202020204" pitchFamily="34" charset="0"/>
                <a:cs typeface="Arial" panose="020B0604020202020204" pitchFamily="34" charset="0"/>
              </a:rPr>
              <a:t>G&amp;G Engr’s strives to offer a full integrated Geosciences, Drilling, Advance Geotechnical and  Civil engineering services &amp; Supplies for the civil sector in an economical and professional manner and to develop and support every aspect of our business with the highest Level of integrity remain dedicated to our clients as business partners along with the focus on environmental protection. </a:t>
            </a:r>
          </a:p>
          <a:p>
            <a:pPr algn="just"/>
            <a:endParaRPr lang="en-US" sz="1100" dirty="0">
              <a:solidFill>
                <a:schemeClr val="tx1"/>
              </a:solidFill>
              <a:latin typeface="Arial" panose="020B0604020202020204" pitchFamily="34" charset="0"/>
              <a:cs typeface="Arial" panose="020B0604020202020204" pitchFamily="34" charset="0"/>
            </a:endParaRPr>
          </a:p>
          <a:p>
            <a:pPr algn="just"/>
            <a:r>
              <a:rPr lang="en-US" sz="1100" dirty="0">
                <a:solidFill>
                  <a:schemeClr val="tx1"/>
                </a:solidFill>
                <a:latin typeface="Arial" panose="020B0604020202020204" pitchFamily="34" charset="0"/>
                <a:cs typeface="Arial" panose="020B0604020202020204" pitchFamily="34" charset="0"/>
              </a:rPr>
              <a:t>                      </a:t>
            </a:r>
          </a:p>
          <a:p>
            <a:pPr algn="just"/>
            <a:endParaRPr lang="en-US" sz="1100" dirty="0">
              <a:solidFill>
                <a:schemeClr val="tx1"/>
              </a:solidFill>
              <a:latin typeface="Arial" panose="020B0604020202020204" pitchFamily="34" charset="0"/>
              <a:cs typeface="Arial" panose="020B0604020202020204" pitchFamily="34" charset="0"/>
            </a:endParaRPr>
          </a:p>
          <a:p>
            <a:pPr algn="just"/>
            <a:endParaRPr lang="en-US" sz="1100" dirty="0">
              <a:solidFill>
                <a:schemeClr val="tx1"/>
              </a:solidFill>
              <a:latin typeface="Arial" panose="020B0604020202020204" pitchFamily="34" charset="0"/>
              <a:cs typeface="Arial" panose="020B0604020202020204" pitchFamily="34" charset="0"/>
            </a:endParaRPr>
          </a:p>
          <a:p>
            <a:pPr algn="just"/>
            <a:endParaRPr lang="en-US" sz="1100" dirty="0">
              <a:solidFill>
                <a:schemeClr val="tx1"/>
              </a:solidFill>
              <a:latin typeface="Arial" panose="020B0604020202020204" pitchFamily="34" charset="0"/>
              <a:cs typeface="Arial" panose="020B0604020202020204" pitchFamily="34" charset="0"/>
            </a:endParaRPr>
          </a:p>
          <a:p>
            <a:pPr algn="just"/>
            <a:endParaRPr lang="en-US" sz="1100" dirty="0">
              <a:solidFill>
                <a:schemeClr val="tx1"/>
              </a:solidFill>
              <a:latin typeface="Arial" panose="020B0604020202020204" pitchFamily="34" charset="0"/>
              <a:cs typeface="Arial" panose="020B0604020202020204" pitchFamily="34" charset="0"/>
            </a:endParaRPr>
          </a:p>
          <a:p>
            <a:pPr algn="just"/>
            <a:r>
              <a:rPr lang="en-US" sz="1100" b="1" dirty="0">
                <a:solidFill>
                  <a:schemeClr val="bg1"/>
                </a:solidFill>
                <a:highlight>
                  <a:srgbClr val="808080"/>
                </a:highlight>
                <a:latin typeface="Arial" panose="020B0604020202020204" pitchFamily="34" charset="0"/>
                <a:cs typeface="Arial" panose="020B0604020202020204" pitchFamily="34" charset="0"/>
              </a:rPr>
              <a:t>OUR VISION</a:t>
            </a:r>
          </a:p>
          <a:p>
            <a:pPr marL="285750" indent="-285750" algn="jus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To grow sustainably and become the premier and the leading company in all our portfolio sector in Pakistan</a:t>
            </a:r>
          </a:p>
          <a:p>
            <a:pPr marL="285750" indent="-285750" algn="jus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To reach the superior Level in exploration, drilling, engineering and mining and supplies services and to be elevated by our customers as the best business partner</a:t>
            </a:r>
          </a:p>
          <a:p>
            <a:pPr marL="285750" indent="-285750" algn="jus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To be a Leader in innovation, service and quality</a:t>
            </a:r>
          </a:p>
          <a:p>
            <a:pPr algn="just"/>
            <a:endParaRPr lang="en-US" sz="1100" b="1" dirty="0">
              <a:solidFill>
                <a:schemeClr val="bg1"/>
              </a:solidFill>
              <a:highlight>
                <a:srgbClr val="808080"/>
              </a:highlight>
              <a:latin typeface="Arial" panose="020B0604020202020204" pitchFamily="34" charset="0"/>
              <a:cs typeface="Arial" panose="020B0604020202020204" pitchFamily="34" charset="0"/>
            </a:endParaRPr>
          </a:p>
          <a:p>
            <a:pPr algn="just"/>
            <a:endParaRPr lang="en-US" sz="1100" b="1" dirty="0">
              <a:solidFill>
                <a:schemeClr val="bg1"/>
              </a:solidFill>
              <a:highlight>
                <a:srgbClr val="808080"/>
              </a:highlight>
              <a:latin typeface="Arial" panose="020B0604020202020204" pitchFamily="34" charset="0"/>
              <a:cs typeface="Arial" panose="020B0604020202020204" pitchFamily="34" charset="0"/>
            </a:endParaRPr>
          </a:p>
          <a:p>
            <a:pPr algn="just"/>
            <a:endParaRPr lang="en-US" sz="1100" b="1" dirty="0">
              <a:solidFill>
                <a:schemeClr val="bg1"/>
              </a:solidFill>
              <a:highlight>
                <a:srgbClr val="808080"/>
              </a:highlight>
              <a:latin typeface="Arial" panose="020B0604020202020204" pitchFamily="34" charset="0"/>
              <a:cs typeface="Arial" panose="020B0604020202020204" pitchFamily="34" charset="0"/>
            </a:endParaRPr>
          </a:p>
          <a:p>
            <a:pPr algn="just"/>
            <a:endParaRPr lang="en-US" sz="1100" b="1" dirty="0">
              <a:solidFill>
                <a:schemeClr val="bg1"/>
              </a:solidFill>
              <a:highlight>
                <a:srgbClr val="808080"/>
              </a:highlight>
              <a:latin typeface="Arial" panose="020B0604020202020204" pitchFamily="34" charset="0"/>
              <a:cs typeface="Arial" panose="020B0604020202020204" pitchFamily="34" charset="0"/>
            </a:endParaRPr>
          </a:p>
          <a:p>
            <a:pPr algn="just"/>
            <a:endParaRPr lang="en-US" sz="1100" b="1" dirty="0">
              <a:solidFill>
                <a:schemeClr val="bg1"/>
              </a:solidFill>
              <a:highlight>
                <a:srgbClr val="808080"/>
              </a:highlight>
              <a:latin typeface="Arial" panose="020B0604020202020204" pitchFamily="34" charset="0"/>
              <a:cs typeface="Arial" panose="020B0604020202020204" pitchFamily="34" charset="0"/>
            </a:endParaRPr>
          </a:p>
          <a:p>
            <a:pPr algn="just"/>
            <a:r>
              <a:rPr lang="en-US" sz="1100" b="1" dirty="0">
                <a:solidFill>
                  <a:schemeClr val="bg1"/>
                </a:solidFill>
                <a:highlight>
                  <a:srgbClr val="808080"/>
                </a:highlight>
                <a:latin typeface="Arial" panose="020B0604020202020204" pitchFamily="34" charset="0"/>
                <a:cs typeface="Arial" panose="020B0604020202020204" pitchFamily="34" charset="0"/>
              </a:rPr>
              <a:t>OUR BUSINESS POLICY</a:t>
            </a:r>
          </a:p>
          <a:p>
            <a:pPr algn="just"/>
            <a:r>
              <a:rPr lang="en-US" sz="1100" dirty="0">
                <a:solidFill>
                  <a:schemeClr val="tx1"/>
                </a:solidFill>
                <a:latin typeface="Arial" panose="020B0604020202020204" pitchFamily="34" charset="0"/>
                <a:cs typeface="Arial" panose="020B0604020202020204" pitchFamily="34" charset="0"/>
              </a:rPr>
              <a:t>To meet the expectations of our clients perfectly on time on each occasion to  supply them with the best service which is respectful to the natural environment, which will ensure the highest customer  satisfaction in terms of aesthetics and function.</a:t>
            </a:r>
          </a:p>
        </p:txBody>
      </p:sp>
      <p:sp>
        <p:nvSpPr>
          <p:cNvPr id="25" name="TextBox 24">
            <a:extLst>
              <a:ext uri="{FF2B5EF4-FFF2-40B4-BE49-F238E27FC236}">
                <a16:creationId xmlns:a16="http://schemas.microsoft.com/office/drawing/2014/main" id="{FEB19EA9-F07F-D5D5-EB3E-93F8092DC46F}"/>
              </a:ext>
            </a:extLst>
          </p:cNvPr>
          <p:cNvSpPr txBox="1"/>
          <p:nvPr/>
        </p:nvSpPr>
        <p:spPr>
          <a:xfrm>
            <a:off x="200819" y="3060700"/>
            <a:ext cx="3161443" cy="523220"/>
          </a:xfrm>
          <a:prstGeom prst="rect">
            <a:avLst/>
          </a:prstGeom>
          <a:noFill/>
        </p:spPr>
        <p:txBody>
          <a:bodyPr wrap="none" rtlCol="0">
            <a:spAutoFit/>
          </a:bodyPr>
          <a:lstStyle/>
          <a:p>
            <a:r>
              <a:rPr lang="en-US" sz="2800" b="1" i="1" dirty="0">
                <a:solidFill>
                  <a:schemeClr val="bg1"/>
                </a:solidFill>
                <a:latin typeface="Arial" panose="020B0604020202020204" pitchFamily="34" charset="0"/>
                <a:cs typeface="Arial" panose="020B0604020202020204" pitchFamily="34" charset="0"/>
              </a:rPr>
              <a:t>Company Boards</a:t>
            </a:r>
          </a:p>
        </p:txBody>
      </p:sp>
      <p:sp>
        <p:nvSpPr>
          <p:cNvPr id="27" name="TextBox 26">
            <a:extLst>
              <a:ext uri="{FF2B5EF4-FFF2-40B4-BE49-F238E27FC236}">
                <a16:creationId xmlns:a16="http://schemas.microsoft.com/office/drawing/2014/main" id="{D46B4A42-E3BC-0A1F-88BE-E7DA14023C34}"/>
              </a:ext>
            </a:extLst>
          </p:cNvPr>
          <p:cNvSpPr txBox="1"/>
          <p:nvPr/>
        </p:nvSpPr>
        <p:spPr>
          <a:xfrm>
            <a:off x="3401219" y="5118100"/>
            <a:ext cx="3048000" cy="400110"/>
          </a:xfrm>
          <a:prstGeom prst="rect">
            <a:avLst/>
          </a:prstGeom>
          <a:noFill/>
        </p:spPr>
        <p:txBody>
          <a:bodyPr wrap="square">
            <a:spAutoFit/>
          </a:bodyPr>
          <a:lstStyle/>
          <a:p>
            <a:pPr algn="just"/>
            <a:r>
              <a:rPr lang="en-US" sz="1000" b="1" dirty="0">
                <a:solidFill>
                  <a:schemeClr val="tx1"/>
                </a:solidFill>
              </a:rPr>
              <a:t>“Upgrade the level of integration and technologies  </a:t>
            </a:r>
          </a:p>
          <a:p>
            <a:pPr algn="just"/>
            <a:r>
              <a:rPr lang="en-US" sz="1000" b="1" dirty="0"/>
              <a:t>    </a:t>
            </a:r>
            <a:r>
              <a:rPr lang="en-US" sz="1000" b="1" dirty="0">
                <a:solidFill>
                  <a:schemeClr val="tx1"/>
                </a:solidFill>
              </a:rPr>
              <a:t>according to the level of developed countries”</a:t>
            </a:r>
          </a:p>
        </p:txBody>
      </p:sp>
      <p:pic>
        <p:nvPicPr>
          <p:cNvPr id="28" name="Picture 27">
            <a:extLst>
              <a:ext uri="{FF2B5EF4-FFF2-40B4-BE49-F238E27FC236}">
                <a16:creationId xmlns:a16="http://schemas.microsoft.com/office/drawing/2014/main" id="{E8FA7634-10FD-309D-E61A-8534FC13C505}"/>
              </a:ext>
            </a:extLst>
          </p:cNvPr>
          <p:cNvPicPr>
            <a:picLocks noChangeAspect="1"/>
          </p:cNvPicPr>
          <p:nvPr/>
        </p:nvPicPr>
        <p:blipFill rotWithShape="1">
          <a:blip r:embed="rId5">
            <a:lum contrast="-40000"/>
          </a:blip>
          <a:srcRect b="17904"/>
          <a:stretch/>
        </p:blipFill>
        <p:spPr>
          <a:xfrm>
            <a:off x="5096613" y="124069"/>
            <a:ext cx="2404875" cy="1361832"/>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p:nvPr/>
        </p:nvSpPr>
        <p:spPr>
          <a:xfrm>
            <a:off x="0" y="0"/>
            <a:ext cx="7560551" cy="1908061"/>
          </a:xfrm>
          <a:custGeom>
            <a:avLst/>
            <a:gdLst/>
            <a:ahLst/>
            <a:cxnLst/>
            <a:rect l="l" t="t" r="r" b="b"/>
            <a:pathLst>
              <a:path w="7560551" h="1908061">
                <a:moveTo>
                  <a:pt x="0" y="1908061"/>
                </a:moveTo>
                <a:lnTo>
                  <a:pt x="0" y="0"/>
                </a:lnTo>
                <a:lnTo>
                  <a:pt x="7560551" y="0"/>
                </a:lnTo>
                <a:lnTo>
                  <a:pt x="7560551" y="1908061"/>
                </a:lnTo>
                <a:close/>
              </a:path>
            </a:pathLst>
          </a:custGeom>
          <a:solidFill>
            <a:srgbClr val="231F20"/>
          </a:solidFill>
        </p:spPr>
        <p:txBody>
          <a:bodyPr wrap="square" lIns="0" tIns="0" rIns="0" bIns="0" rtlCol="0">
            <a:noAutofit/>
          </a:bodyPr>
          <a:lstStyle/>
          <a:p>
            <a:endParaRPr/>
          </a:p>
        </p:txBody>
      </p:sp>
      <p:sp>
        <p:nvSpPr>
          <p:cNvPr id="31" name="object 31"/>
          <p:cNvSpPr/>
          <p:nvPr/>
        </p:nvSpPr>
        <p:spPr>
          <a:xfrm>
            <a:off x="0" y="7607"/>
            <a:ext cx="7560551" cy="1908950"/>
          </a:xfrm>
          <a:custGeom>
            <a:avLst/>
            <a:gdLst/>
            <a:ahLst/>
            <a:cxnLst/>
            <a:rect l="l" t="t" r="r" b="b"/>
            <a:pathLst>
              <a:path w="7560551" h="1908950">
                <a:moveTo>
                  <a:pt x="0" y="1908950"/>
                </a:moveTo>
                <a:lnTo>
                  <a:pt x="0" y="0"/>
                </a:lnTo>
                <a:lnTo>
                  <a:pt x="35560" y="0"/>
                </a:lnTo>
                <a:lnTo>
                  <a:pt x="35560" y="1908950"/>
                </a:lnTo>
                <a:close/>
              </a:path>
              <a:path w="7560551" h="1908950">
                <a:moveTo>
                  <a:pt x="67945" y="1908950"/>
                </a:moveTo>
                <a:lnTo>
                  <a:pt x="67945" y="0"/>
                </a:lnTo>
                <a:lnTo>
                  <a:pt x="102870" y="0"/>
                </a:lnTo>
                <a:lnTo>
                  <a:pt x="102870" y="1908950"/>
                </a:lnTo>
                <a:close/>
              </a:path>
              <a:path w="7560551" h="1908950">
                <a:moveTo>
                  <a:pt x="135890" y="1908950"/>
                </a:moveTo>
                <a:lnTo>
                  <a:pt x="135890" y="0"/>
                </a:lnTo>
                <a:lnTo>
                  <a:pt x="170815" y="0"/>
                </a:lnTo>
                <a:lnTo>
                  <a:pt x="170815" y="1908950"/>
                </a:lnTo>
                <a:close/>
              </a:path>
              <a:path w="7560551" h="1908950">
                <a:moveTo>
                  <a:pt x="203213" y="1908950"/>
                </a:moveTo>
                <a:lnTo>
                  <a:pt x="203213" y="0"/>
                </a:lnTo>
                <a:lnTo>
                  <a:pt x="238773" y="0"/>
                </a:lnTo>
                <a:lnTo>
                  <a:pt x="238773" y="1908950"/>
                </a:lnTo>
                <a:close/>
              </a:path>
              <a:path w="7560551" h="1908950">
                <a:moveTo>
                  <a:pt x="271158" y="1908950"/>
                </a:moveTo>
                <a:lnTo>
                  <a:pt x="271158" y="0"/>
                </a:lnTo>
                <a:lnTo>
                  <a:pt x="306718" y="0"/>
                </a:lnTo>
                <a:lnTo>
                  <a:pt x="306718" y="1908950"/>
                </a:lnTo>
                <a:close/>
              </a:path>
              <a:path w="7560551" h="1908950">
                <a:moveTo>
                  <a:pt x="339103" y="1908950"/>
                </a:moveTo>
                <a:lnTo>
                  <a:pt x="339103" y="0"/>
                </a:lnTo>
                <a:lnTo>
                  <a:pt x="374663" y="0"/>
                </a:lnTo>
                <a:lnTo>
                  <a:pt x="374663" y="1908950"/>
                </a:lnTo>
                <a:close/>
              </a:path>
              <a:path w="7560551" h="1908950">
                <a:moveTo>
                  <a:pt x="407048" y="1908950"/>
                </a:moveTo>
                <a:lnTo>
                  <a:pt x="407048" y="0"/>
                </a:lnTo>
                <a:lnTo>
                  <a:pt x="441973" y="0"/>
                </a:lnTo>
                <a:lnTo>
                  <a:pt x="441973" y="1908950"/>
                </a:lnTo>
                <a:close/>
              </a:path>
              <a:path w="7560551" h="1908950">
                <a:moveTo>
                  <a:pt x="474358" y="1908950"/>
                </a:moveTo>
                <a:lnTo>
                  <a:pt x="474358" y="0"/>
                </a:lnTo>
                <a:lnTo>
                  <a:pt x="509918" y="0"/>
                </a:lnTo>
                <a:lnTo>
                  <a:pt x="509918" y="1908950"/>
                </a:lnTo>
                <a:close/>
              </a:path>
              <a:path w="7560551" h="1908950">
                <a:moveTo>
                  <a:pt x="542303" y="1908950"/>
                </a:moveTo>
                <a:lnTo>
                  <a:pt x="542303" y="0"/>
                </a:lnTo>
                <a:lnTo>
                  <a:pt x="577875" y="0"/>
                </a:lnTo>
                <a:lnTo>
                  <a:pt x="577875" y="1908950"/>
                </a:lnTo>
                <a:close/>
              </a:path>
              <a:path w="7560551" h="1908950">
                <a:moveTo>
                  <a:pt x="610260" y="1908950"/>
                </a:moveTo>
                <a:lnTo>
                  <a:pt x="610260" y="0"/>
                </a:lnTo>
                <a:lnTo>
                  <a:pt x="645820" y="0"/>
                </a:lnTo>
                <a:lnTo>
                  <a:pt x="645820" y="1908950"/>
                </a:lnTo>
                <a:close/>
              </a:path>
              <a:path w="7560551" h="1908950">
                <a:moveTo>
                  <a:pt x="678205" y="1908950"/>
                </a:moveTo>
                <a:lnTo>
                  <a:pt x="678205" y="0"/>
                </a:lnTo>
                <a:lnTo>
                  <a:pt x="713130" y="0"/>
                </a:lnTo>
                <a:lnTo>
                  <a:pt x="713130" y="1908950"/>
                </a:lnTo>
                <a:close/>
              </a:path>
              <a:path w="7560551" h="1908950">
                <a:moveTo>
                  <a:pt x="745515" y="1908950"/>
                </a:moveTo>
                <a:lnTo>
                  <a:pt x="745515" y="0"/>
                </a:lnTo>
                <a:lnTo>
                  <a:pt x="781075" y="0"/>
                </a:lnTo>
                <a:lnTo>
                  <a:pt x="781075" y="1908950"/>
                </a:lnTo>
                <a:close/>
              </a:path>
              <a:path w="7560551" h="1908950">
                <a:moveTo>
                  <a:pt x="813460" y="1908950"/>
                </a:moveTo>
                <a:lnTo>
                  <a:pt x="813460" y="0"/>
                </a:lnTo>
                <a:lnTo>
                  <a:pt x="849020" y="0"/>
                </a:lnTo>
                <a:lnTo>
                  <a:pt x="849020" y="1908950"/>
                </a:lnTo>
                <a:close/>
              </a:path>
              <a:path w="7560551" h="1908950">
                <a:moveTo>
                  <a:pt x="881405" y="1908950"/>
                </a:moveTo>
                <a:lnTo>
                  <a:pt x="881405" y="0"/>
                </a:lnTo>
                <a:lnTo>
                  <a:pt x="916978" y="0"/>
                </a:lnTo>
                <a:lnTo>
                  <a:pt x="916978" y="1908950"/>
                </a:lnTo>
                <a:close/>
              </a:path>
              <a:path w="7560551" h="1908950">
                <a:moveTo>
                  <a:pt x="949363" y="1908950"/>
                </a:moveTo>
                <a:lnTo>
                  <a:pt x="949363" y="0"/>
                </a:lnTo>
                <a:lnTo>
                  <a:pt x="984288" y="0"/>
                </a:lnTo>
                <a:lnTo>
                  <a:pt x="984288" y="1908950"/>
                </a:lnTo>
                <a:close/>
              </a:path>
              <a:path w="7560551" h="1908950">
                <a:moveTo>
                  <a:pt x="1016673" y="1908950"/>
                </a:moveTo>
                <a:lnTo>
                  <a:pt x="1016673" y="0"/>
                </a:lnTo>
                <a:lnTo>
                  <a:pt x="1052233" y="0"/>
                </a:lnTo>
                <a:lnTo>
                  <a:pt x="1052233" y="1908950"/>
                </a:lnTo>
                <a:close/>
              </a:path>
              <a:path w="7560551" h="1908950">
                <a:moveTo>
                  <a:pt x="1084618" y="1908950"/>
                </a:moveTo>
                <a:lnTo>
                  <a:pt x="1084618" y="0"/>
                </a:lnTo>
                <a:lnTo>
                  <a:pt x="1120191" y="0"/>
                </a:lnTo>
                <a:lnTo>
                  <a:pt x="1120191" y="1908950"/>
                </a:lnTo>
                <a:close/>
              </a:path>
              <a:path w="7560551" h="1908950">
                <a:moveTo>
                  <a:pt x="1152563" y="1908950"/>
                </a:moveTo>
                <a:lnTo>
                  <a:pt x="1152563" y="0"/>
                </a:lnTo>
                <a:lnTo>
                  <a:pt x="1188123" y="0"/>
                </a:lnTo>
                <a:lnTo>
                  <a:pt x="1188123" y="1908950"/>
                </a:lnTo>
                <a:close/>
              </a:path>
              <a:path w="7560551" h="1908950">
                <a:moveTo>
                  <a:pt x="1220508" y="1908950"/>
                </a:moveTo>
                <a:lnTo>
                  <a:pt x="1220508" y="0"/>
                </a:lnTo>
                <a:lnTo>
                  <a:pt x="1255433" y="0"/>
                </a:lnTo>
                <a:lnTo>
                  <a:pt x="1255433" y="1908950"/>
                </a:lnTo>
                <a:close/>
              </a:path>
              <a:path w="7560551" h="1908950">
                <a:moveTo>
                  <a:pt x="1287767" y="1908950"/>
                </a:moveTo>
                <a:lnTo>
                  <a:pt x="1287767" y="0"/>
                </a:lnTo>
                <a:lnTo>
                  <a:pt x="1323340" y="0"/>
                </a:lnTo>
                <a:lnTo>
                  <a:pt x="1323340" y="1908950"/>
                </a:lnTo>
                <a:close/>
              </a:path>
              <a:path w="7560551" h="1908950">
                <a:moveTo>
                  <a:pt x="1355725" y="1908950"/>
                </a:moveTo>
                <a:lnTo>
                  <a:pt x="1355725" y="0"/>
                </a:lnTo>
                <a:lnTo>
                  <a:pt x="1391285" y="0"/>
                </a:lnTo>
                <a:lnTo>
                  <a:pt x="1391285" y="1908950"/>
                </a:lnTo>
                <a:close/>
              </a:path>
              <a:path w="7560551" h="1908950">
                <a:moveTo>
                  <a:pt x="1423670" y="1908950"/>
                </a:moveTo>
                <a:lnTo>
                  <a:pt x="1423670" y="0"/>
                </a:lnTo>
                <a:lnTo>
                  <a:pt x="1459230" y="0"/>
                </a:lnTo>
                <a:lnTo>
                  <a:pt x="1459230" y="1908950"/>
                </a:lnTo>
                <a:close/>
              </a:path>
              <a:path w="7560551" h="1908950">
                <a:moveTo>
                  <a:pt x="1491615" y="1908950"/>
                </a:moveTo>
                <a:lnTo>
                  <a:pt x="1491615" y="0"/>
                </a:lnTo>
                <a:lnTo>
                  <a:pt x="1526540" y="0"/>
                </a:lnTo>
                <a:lnTo>
                  <a:pt x="1526540" y="1908950"/>
                </a:lnTo>
                <a:close/>
              </a:path>
              <a:path w="7560551" h="1908950">
                <a:moveTo>
                  <a:pt x="1558925" y="1908950"/>
                </a:moveTo>
                <a:lnTo>
                  <a:pt x="1558925" y="0"/>
                </a:lnTo>
                <a:lnTo>
                  <a:pt x="1594485" y="0"/>
                </a:lnTo>
                <a:lnTo>
                  <a:pt x="1594485" y="1908950"/>
                </a:lnTo>
                <a:close/>
              </a:path>
              <a:path w="7560551" h="1908950">
                <a:moveTo>
                  <a:pt x="1626870" y="1908950"/>
                </a:moveTo>
                <a:lnTo>
                  <a:pt x="1626870" y="0"/>
                </a:lnTo>
                <a:lnTo>
                  <a:pt x="1662430" y="0"/>
                </a:lnTo>
                <a:lnTo>
                  <a:pt x="1662430" y="1908950"/>
                </a:lnTo>
                <a:close/>
              </a:path>
              <a:path w="7560551" h="1908950">
                <a:moveTo>
                  <a:pt x="1694815" y="1908950"/>
                </a:moveTo>
                <a:lnTo>
                  <a:pt x="1694815" y="0"/>
                </a:lnTo>
                <a:lnTo>
                  <a:pt x="1730375" y="0"/>
                </a:lnTo>
                <a:lnTo>
                  <a:pt x="1730375" y="1908950"/>
                </a:lnTo>
                <a:close/>
              </a:path>
              <a:path w="7560551" h="1908950">
                <a:moveTo>
                  <a:pt x="1762760" y="1908950"/>
                </a:moveTo>
                <a:lnTo>
                  <a:pt x="1762760" y="0"/>
                </a:lnTo>
                <a:lnTo>
                  <a:pt x="1797685" y="0"/>
                </a:lnTo>
                <a:lnTo>
                  <a:pt x="1797685" y="1908950"/>
                </a:lnTo>
                <a:close/>
              </a:path>
              <a:path w="7560551" h="1908950">
                <a:moveTo>
                  <a:pt x="1830070" y="1908950"/>
                </a:moveTo>
                <a:lnTo>
                  <a:pt x="1830070" y="0"/>
                </a:lnTo>
                <a:lnTo>
                  <a:pt x="1865630" y="0"/>
                </a:lnTo>
                <a:lnTo>
                  <a:pt x="1865630" y="1908950"/>
                </a:lnTo>
                <a:close/>
              </a:path>
              <a:path w="7560551" h="1908950">
                <a:moveTo>
                  <a:pt x="1898142" y="1908950"/>
                </a:moveTo>
                <a:lnTo>
                  <a:pt x="1898142" y="0"/>
                </a:lnTo>
                <a:lnTo>
                  <a:pt x="1933702" y="0"/>
                </a:lnTo>
                <a:lnTo>
                  <a:pt x="1933702" y="1908950"/>
                </a:lnTo>
                <a:close/>
              </a:path>
              <a:path w="7560551" h="1908950">
                <a:moveTo>
                  <a:pt x="1966087" y="1908950"/>
                </a:moveTo>
                <a:lnTo>
                  <a:pt x="1966087" y="0"/>
                </a:lnTo>
                <a:lnTo>
                  <a:pt x="2001647" y="0"/>
                </a:lnTo>
                <a:lnTo>
                  <a:pt x="2001647" y="1908950"/>
                </a:lnTo>
                <a:close/>
              </a:path>
              <a:path w="7560551" h="1908950">
                <a:moveTo>
                  <a:pt x="2034032" y="1908950"/>
                </a:moveTo>
                <a:lnTo>
                  <a:pt x="2034032" y="0"/>
                </a:lnTo>
                <a:lnTo>
                  <a:pt x="2068957" y="0"/>
                </a:lnTo>
                <a:lnTo>
                  <a:pt x="2068957" y="1908950"/>
                </a:lnTo>
                <a:close/>
              </a:path>
              <a:path w="7560551" h="1908950">
                <a:moveTo>
                  <a:pt x="2101342" y="1908950"/>
                </a:moveTo>
                <a:lnTo>
                  <a:pt x="2101342" y="0"/>
                </a:lnTo>
                <a:lnTo>
                  <a:pt x="2136902" y="0"/>
                </a:lnTo>
                <a:lnTo>
                  <a:pt x="2136902" y="1908950"/>
                </a:lnTo>
                <a:close/>
              </a:path>
              <a:path w="7560551" h="1908950">
                <a:moveTo>
                  <a:pt x="2169287" y="1908950"/>
                </a:moveTo>
                <a:lnTo>
                  <a:pt x="2169287" y="0"/>
                </a:lnTo>
                <a:lnTo>
                  <a:pt x="2204847" y="0"/>
                </a:lnTo>
                <a:lnTo>
                  <a:pt x="2204847" y="1908950"/>
                </a:lnTo>
                <a:close/>
              </a:path>
              <a:path w="7560551" h="1908950">
                <a:moveTo>
                  <a:pt x="2237245" y="1908950"/>
                </a:moveTo>
                <a:lnTo>
                  <a:pt x="2237245" y="0"/>
                </a:lnTo>
                <a:lnTo>
                  <a:pt x="2272805" y="0"/>
                </a:lnTo>
                <a:lnTo>
                  <a:pt x="2272805" y="1908950"/>
                </a:lnTo>
                <a:close/>
              </a:path>
              <a:path w="7560551" h="1908950">
                <a:moveTo>
                  <a:pt x="2305177" y="1908950"/>
                </a:moveTo>
                <a:lnTo>
                  <a:pt x="2305177" y="0"/>
                </a:lnTo>
                <a:lnTo>
                  <a:pt x="2340089" y="0"/>
                </a:lnTo>
                <a:lnTo>
                  <a:pt x="2340089" y="1908950"/>
                </a:lnTo>
                <a:close/>
              </a:path>
              <a:path w="7560551" h="1908950">
                <a:moveTo>
                  <a:pt x="2372474" y="1908950"/>
                </a:moveTo>
                <a:lnTo>
                  <a:pt x="2372474" y="0"/>
                </a:lnTo>
                <a:lnTo>
                  <a:pt x="2408035" y="0"/>
                </a:lnTo>
                <a:lnTo>
                  <a:pt x="2408035" y="1908950"/>
                </a:lnTo>
                <a:close/>
              </a:path>
              <a:path w="7560551" h="1908950">
                <a:moveTo>
                  <a:pt x="2440445" y="1908950"/>
                </a:moveTo>
                <a:lnTo>
                  <a:pt x="2440445" y="0"/>
                </a:lnTo>
                <a:lnTo>
                  <a:pt x="2475992" y="0"/>
                </a:lnTo>
                <a:lnTo>
                  <a:pt x="2475992" y="1908950"/>
                </a:lnTo>
                <a:close/>
              </a:path>
              <a:path w="7560551" h="1908950">
                <a:moveTo>
                  <a:pt x="2508377" y="1908950"/>
                </a:moveTo>
                <a:lnTo>
                  <a:pt x="2508377" y="0"/>
                </a:lnTo>
                <a:lnTo>
                  <a:pt x="2543924" y="0"/>
                </a:lnTo>
                <a:lnTo>
                  <a:pt x="2543924" y="1908950"/>
                </a:lnTo>
                <a:close/>
              </a:path>
              <a:path w="7560551" h="1908950">
                <a:moveTo>
                  <a:pt x="2576322" y="1908950"/>
                </a:moveTo>
                <a:lnTo>
                  <a:pt x="2576322" y="0"/>
                </a:lnTo>
                <a:lnTo>
                  <a:pt x="2611234" y="0"/>
                </a:lnTo>
                <a:lnTo>
                  <a:pt x="2611234" y="1908950"/>
                </a:lnTo>
                <a:close/>
              </a:path>
              <a:path w="7560551" h="1908950">
                <a:moveTo>
                  <a:pt x="2643632" y="1908950"/>
                </a:moveTo>
                <a:lnTo>
                  <a:pt x="2643632" y="0"/>
                </a:lnTo>
                <a:lnTo>
                  <a:pt x="2679192" y="0"/>
                </a:lnTo>
                <a:lnTo>
                  <a:pt x="2679192" y="1908950"/>
                </a:lnTo>
                <a:close/>
              </a:path>
              <a:path w="7560551" h="1908950">
                <a:moveTo>
                  <a:pt x="2711577" y="1908950"/>
                </a:moveTo>
                <a:lnTo>
                  <a:pt x="2711577" y="0"/>
                </a:lnTo>
                <a:lnTo>
                  <a:pt x="2747137" y="0"/>
                </a:lnTo>
                <a:lnTo>
                  <a:pt x="2747137" y="1908950"/>
                </a:lnTo>
                <a:close/>
              </a:path>
              <a:path w="7560551" h="1908950">
                <a:moveTo>
                  <a:pt x="2779509" y="1908950"/>
                </a:moveTo>
                <a:lnTo>
                  <a:pt x="2779509" y="0"/>
                </a:lnTo>
                <a:lnTo>
                  <a:pt x="2815082" y="0"/>
                </a:lnTo>
                <a:lnTo>
                  <a:pt x="2815082" y="1908950"/>
                </a:lnTo>
                <a:close/>
              </a:path>
              <a:path w="7560551" h="1908950">
                <a:moveTo>
                  <a:pt x="2847467" y="1908950"/>
                </a:moveTo>
                <a:lnTo>
                  <a:pt x="2847467" y="0"/>
                </a:lnTo>
                <a:lnTo>
                  <a:pt x="2882392" y="0"/>
                </a:lnTo>
                <a:lnTo>
                  <a:pt x="2882392" y="1908950"/>
                </a:lnTo>
                <a:close/>
              </a:path>
              <a:path w="7560551" h="1908950">
                <a:moveTo>
                  <a:pt x="2914777" y="1908950"/>
                </a:moveTo>
                <a:lnTo>
                  <a:pt x="2914777" y="0"/>
                </a:lnTo>
                <a:lnTo>
                  <a:pt x="2950337" y="0"/>
                </a:lnTo>
                <a:lnTo>
                  <a:pt x="2950337" y="1908950"/>
                </a:lnTo>
                <a:close/>
              </a:path>
              <a:path w="7560551" h="1908950">
                <a:moveTo>
                  <a:pt x="2982709" y="1908950"/>
                </a:moveTo>
                <a:lnTo>
                  <a:pt x="2982709" y="0"/>
                </a:lnTo>
                <a:lnTo>
                  <a:pt x="3018282" y="0"/>
                </a:lnTo>
                <a:lnTo>
                  <a:pt x="3018282" y="1908950"/>
                </a:lnTo>
                <a:close/>
              </a:path>
              <a:path w="7560551" h="1908950">
                <a:moveTo>
                  <a:pt x="3050667" y="1908950"/>
                </a:moveTo>
                <a:lnTo>
                  <a:pt x="3050667" y="0"/>
                </a:lnTo>
                <a:lnTo>
                  <a:pt x="3086227" y="0"/>
                </a:lnTo>
                <a:lnTo>
                  <a:pt x="3086227" y="1908950"/>
                </a:lnTo>
                <a:close/>
              </a:path>
              <a:path w="7560551" h="1908950">
                <a:moveTo>
                  <a:pt x="3118612" y="1908950"/>
                </a:moveTo>
                <a:lnTo>
                  <a:pt x="3118612" y="0"/>
                </a:lnTo>
                <a:lnTo>
                  <a:pt x="3153537" y="0"/>
                </a:lnTo>
                <a:lnTo>
                  <a:pt x="3153537" y="1908950"/>
                </a:lnTo>
                <a:close/>
              </a:path>
              <a:path w="7560551" h="1908950">
                <a:moveTo>
                  <a:pt x="3185922" y="1908950"/>
                </a:moveTo>
                <a:lnTo>
                  <a:pt x="3185922" y="0"/>
                </a:lnTo>
                <a:lnTo>
                  <a:pt x="3221495" y="0"/>
                </a:lnTo>
                <a:lnTo>
                  <a:pt x="3221495" y="1908950"/>
                </a:lnTo>
                <a:close/>
              </a:path>
              <a:path w="7560551" h="1908950">
                <a:moveTo>
                  <a:pt x="3253867" y="1908950"/>
                </a:moveTo>
                <a:lnTo>
                  <a:pt x="3253867" y="0"/>
                </a:lnTo>
                <a:lnTo>
                  <a:pt x="3289427" y="0"/>
                </a:lnTo>
                <a:lnTo>
                  <a:pt x="3289427" y="1908950"/>
                </a:lnTo>
                <a:close/>
              </a:path>
              <a:path w="7560551" h="1908950">
                <a:moveTo>
                  <a:pt x="3321812" y="1908950"/>
                </a:moveTo>
                <a:lnTo>
                  <a:pt x="3321812" y="0"/>
                </a:lnTo>
                <a:lnTo>
                  <a:pt x="3357372" y="0"/>
                </a:lnTo>
                <a:lnTo>
                  <a:pt x="3357372" y="1908950"/>
                </a:lnTo>
                <a:close/>
              </a:path>
              <a:path w="7560551" h="1908950">
                <a:moveTo>
                  <a:pt x="3389757" y="1908950"/>
                </a:moveTo>
                <a:lnTo>
                  <a:pt x="3389757" y="0"/>
                </a:lnTo>
                <a:lnTo>
                  <a:pt x="3424682" y="0"/>
                </a:lnTo>
                <a:lnTo>
                  <a:pt x="3424682" y="1908950"/>
                </a:lnTo>
                <a:close/>
              </a:path>
              <a:path w="7560551" h="1908950">
                <a:moveTo>
                  <a:pt x="3457067" y="1908950"/>
                </a:moveTo>
                <a:lnTo>
                  <a:pt x="3457067" y="0"/>
                </a:lnTo>
                <a:lnTo>
                  <a:pt x="3492627" y="0"/>
                </a:lnTo>
                <a:lnTo>
                  <a:pt x="3492627" y="1908950"/>
                </a:lnTo>
                <a:close/>
              </a:path>
              <a:path w="7560551" h="1908950">
                <a:moveTo>
                  <a:pt x="3525012" y="1908950"/>
                </a:moveTo>
                <a:lnTo>
                  <a:pt x="3525012" y="0"/>
                </a:lnTo>
                <a:lnTo>
                  <a:pt x="3560572" y="0"/>
                </a:lnTo>
                <a:lnTo>
                  <a:pt x="3560572" y="1908950"/>
                </a:lnTo>
                <a:close/>
              </a:path>
              <a:path w="7560551" h="1908950">
                <a:moveTo>
                  <a:pt x="3592957" y="1908950"/>
                </a:moveTo>
                <a:lnTo>
                  <a:pt x="3592957" y="0"/>
                </a:lnTo>
                <a:lnTo>
                  <a:pt x="3628517" y="0"/>
                </a:lnTo>
                <a:lnTo>
                  <a:pt x="3628517" y="1908950"/>
                </a:lnTo>
                <a:close/>
              </a:path>
              <a:path w="7560551" h="1908950">
                <a:moveTo>
                  <a:pt x="3660902" y="1908950"/>
                </a:moveTo>
                <a:lnTo>
                  <a:pt x="3660902" y="0"/>
                </a:lnTo>
                <a:lnTo>
                  <a:pt x="3695814" y="0"/>
                </a:lnTo>
                <a:lnTo>
                  <a:pt x="3695814" y="1908950"/>
                </a:lnTo>
                <a:close/>
              </a:path>
              <a:path w="7560551" h="1908950">
                <a:moveTo>
                  <a:pt x="3728212" y="1908950"/>
                </a:moveTo>
                <a:lnTo>
                  <a:pt x="3728212" y="0"/>
                </a:lnTo>
                <a:lnTo>
                  <a:pt x="3763760" y="0"/>
                </a:lnTo>
                <a:lnTo>
                  <a:pt x="3763760" y="1908950"/>
                </a:lnTo>
                <a:close/>
              </a:path>
              <a:path w="7560551" h="1908950">
                <a:moveTo>
                  <a:pt x="3796170" y="1908950"/>
                </a:moveTo>
                <a:lnTo>
                  <a:pt x="3796170" y="0"/>
                </a:lnTo>
                <a:lnTo>
                  <a:pt x="3831730" y="0"/>
                </a:lnTo>
                <a:lnTo>
                  <a:pt x="3831730" y="1908950"/>
                </a:lnTo>
                <a:close/>
              </a:path>
              <a:path w="7560551" h="1908950">
                <a:moveTo>
                  <a:pt x="3864102" y="1908950"/>
                </a:moveTo>
                <a:lnTo>
                  <a:pt x="3864102" y="0"/>
                </a:lnTo>
                <a:lnTo>
                  <a:pt x="3899662" y="0"/>
                </a:lnTo>
                <a:lnTo>
                  <a:pt x="3899662" y="1908950"/>
                </a:lnTo>
                <a:close/>
              </a:path>
              <a:path w="7560551" h="1908950">
                <a:moveTo>
                  <a:pt x="3932047" y="1908950"/>
                </a:moveTo>
                <a:lnTo>
                  <a:pt x="3932047" y="0"/>
                </a:lnTo>
                <a:lnTo>
                  <a:pt x="3966972" y="0"/>
                </a:lnTo>
                <a:lnTo>
                  <a:pt x="3966972" y="1908950"/>
                </a:lnTo>
                <a:close/>
              </a:path>
              <a:path w="7560551" h="1908950">
                <a:moveTo>
                  <a:pt x="3999992" y="1908950"/>
                </a:moveTo>
                <a:lnTo>
                  <a:pt x="3999992" y="0"/>
                </a:lnTo>
                <a:lnTo>
                  <a:pt x="4034917" y="0"/>
                </a:lnTo>
                <a:lnTo>
                  <a:pt x="4034917" y="1908950"/>
                </a:lnTo>
                <a:close/>
              </a:path>
              <a:path w="7560551" h="1908950">
                <a:moveTo>
                  <a:pt x="4067302" y="1908950"/>
                </a:moveTo>
                <a:lnTo>
                  <a:pt x="4067302" y="0"/>
                </a:lnTo>
                <a:lnTo>
                  <a:pt x="4102862" y="0"/>
                </a:lnTo>
                <a:lnTo>
                  <a:pt x="4102862" y="1908950"/>
                </a:lnTo>
                <a:close/>
              </a:path>
              <a:path w="7560551" h="1908950">
                <a:moveTo>
                  <a:pt x="4135234" y="1908950"/>
                </a:moveTo>
                <a:lnTo>
                  <a:pt x="4135234" y="0"/>
                </a:lnTo>
                <a:lnTo>
                  <a:pt x="4170807" y="0"/>
                </a:lnTo>
                <a:lnTo>
                  <a:pt x="4170807" y="1908950"/>
                </a:lnTo>
                <a:close/>
              </a:path>
              <a:path w="7560551" h="1908950">
                <a:moveTo>
                  <a:pt x="4203205" y="1908950"/>
                </a:moveTo>
                <a:lnTo>
                  <a:pt x="4203205" y="0"/>
                </a:lnTo>
                <a:lnTo>
                  <a:pt x="4238752" y="0"/>
                </a:lnTo>
                <a:lnTo>
                  <a:pt x="4238752" y="1908950"/>
                </a:lnTo>
                <a:close/>
              </a:path>
              <a:path w="7560551" h="1908950">
                <a:moveTo>
                  <a:pt x="4271137" y="1908950"/>
                </a:moveTo>
                <a:lnTo>
                  <a:pt x="4271137" y="0"/>
                </a:lnTo>
                <a:lnTo>
                  <a:pt x="4306062" y="0"/>
                </a:lnTo>
                <a:lnTo>
                  <a:pt x="4306062" y="1908950"/>
                </a:lnTo>
                <a:close/>
              </a:path>
              <a:path w="7560551" h="1908950">
                <a:moveTo>
                  <a:pt x="4338435" y="1908950"/>
                </a:moveTo>
                <a:lnTo>
                  <a:pt x="4338435" y="0"/>
                </a:lnTo>
                <a:lnTo>
                  <a:pt x="4374007" y="0"/>
                </a:lnTo>
                <a:lnTo>
                  <a:pt x="4374007" y="1908950"/>
                </a:lnTo>
                <a:close/>
              </a:path>
              <a:path w="7560551" h="1908950">
                <a:moveTo>
                  <a:pt x="4406392" y="1908950"/>
                </a:moveTo>
                <a:lnTo>
                  <a:pt x="4406392" y="0"/>
                </a:lnTo>
                <a:lnTo>
                  <a:pt x="4441952" y="0"/>
                </a:lnTo>
                <a:lnTo>
                  <a:pt x="4441952" y="1908950"/>
                </a:lnTo>
                <a:close/>
              </a:path>
              <a:path w="7560551" h="1908950">
                <a:moveTo>
                  <a:pt x="4474324" y="1908950"/>
                </a:moveTo>
                <a:lnTo>
                  <a:pt x="4474324" y="0"/>
                </a:lnTo>
                <a:lnTo>
                  <a:pt x="4509884" y="0"/>
                </a:lnTo>
                <a:lnTo>
                  <a:pt x="4509884" y="1908950"/>
                </a:lnTo>
                <a:close/>
              </a:path>
              <a:path w="7560551" h="1908950">
                <a:moveTo>
                  <a:pt x="4542282" y="1908950"/>
                </a:moveTo>
                <a:lnTo>
                  <a:pt x="4542282" y="0"/>
                </a:lnTo>
                <a:lnTo>
                  <a:pt x="4577207" y="0"/>
                </a:lnTo>
                <a:lnTo>
                  <a:pt x="4577207" y="1908950"/>
                </a:lnTo>
                <a:close/>
              </a:path>
              <a:path w="7560551" h="1908950">
                <a:moveTo>
                  <a:pt x="7389101" y="1908950"/>
                </a:moveTo>
                <a:lnTo>
                  <a:pt x="7389101" y="0"/>
                </a:lnTo>
                <a:lnTo>
                  <a:pt x="7424674" y="0"/>
                </a:lnTo>
                <a:lnTo>
                  <a:pt x="7424674" y="1908950"/>
                </a:lnTo>
                <a:close/>
              </a:path>
              <a:path w="7560551" h="1908950">
                <a:moveTo>
                  <a:pt x="7457059" y="1908950"/>
                </a:moveTo>
                <a:lnTo>
                  <a:pt x="7457059" y="0"/>
                </a:lnTo>
                <a:lnTo>
                  <a:pt x="7492619" y="0"/>
                </a:lnTo>
                <a:lnTo>
                  <a:pt x="7492619" y="1908950"/>
                </a:lnTo>
                <a:close/>
              </a:path>
              <a:path w="7560551" h="1908950">
                <a:moveTo>
                  <a:pt x="7524991" y="1908950"/>
                </a:moveTo>
                <a:lnTo>
                  <a:pt x="7524991" y="0"/>
                </a:lnTo>
                <a:lnTo>
                  <a:pt x="7560551" y="0"/>
                </a:lnTo>
                <a:lnTo>
                  <a:pt x="7560551" y="1908950"/>
                </a:lnTo>
                <a:close/>
              </a:path>
            </a:pathLst>
          </a:custGeom>
          <a:solidFill>
            <a:srgbClr val="404041"/>
          </a:solidFill>
        </p:spPr>
        <p:txBody>
          <a:bodyPr wrap="square" lIns="0" tIns="0" rIns="0" bIns="0" rtlCol="0">
            <a:noAutofit/>
          </a:bodyPr>
          <a:lstStyle/>
          <a:p>
            <a:endParaRPr/>
          </a:p>
        </p:txBody>
      </p:sp>
      <p:sp>
        <p:nvSpPr>
          <p:cNvPr id="32" name="object 32"/>
          <p:cNvSpPr/>
          <p:nvPr/>
        </p:nvSpPr>
        <p:spPr>
          <a:xfrm>
            <a:off x="4541520" y="7620"/>
            <a:ext cx="2814193" cy="1908949"/>
          </a:xfrm>
          <a:custGeom>
            <a:avLst/>
            <a:gdLst/>
            <a:ahLst/>
            <a:cxnLst/>
            <a:rect l="l" t="t" r="r" b="b"/>
            <a:pathLst>
              <a:path w="2814193" h="1908949">
                <a:moveTo>
                  <a:pt x="0" y="1908949"/>
                </a:moveTo>
                <a:lnTo>
                  <a:pt x="0" y="0"/>
                </a:lnTo>
                <a:lnTo>
                  <a:pt x="34925" y="0"/>
                </a:lnTo>
                <a:lnTo>
                  <a:pt x="34925" y="1908949"/>
                </a:lnTo>
                <a:close/>
              </a:path>
              <a:path w="2814193" h="1908949">
                <a:moveTo>
                  <a:pt x="67298" y="1908949"/>
                </a:moveTo>
                <a:lnTo>
                  <a:pt x="67298" y="0"/>
                </a:lnTo>
                <a:lnTo>
                  <a:pt x="102870" y="0"/>
                </a:lnTo>
                <a:lnTo>
                  <a:pt x="102870" y="1908949"/>
                </a:lnTo>
                <a:close/>
              </a:path>
              <a:path w="2814193" h="1908949">
                <a:moveTo>
                  <a:pt x="135255" y="1908949"/>
                </a:moveTo>
                <a:lnTo>
                  <a:pt x="135255" y="0"/>
                </a:lnTo>
                <a:lnTo>
                  <a:pt x="170815" y="0"/>
                </a:lnTo>
                <a:lnTo>
                  <a:pt x="170815" y="1908949"/>
                </a:lnTo>
                <a:close/>
              </a:path>
              <a:path w="2814193" h="1908949">
                <a:moveTo>
                  <a:pt x="203200" y="1908949"/>
                </a:moveTo>
                <a:lnTo>
                  <a:pt x="203200" y="0"/>
                </a:lnTo>
                <a:lnTo>
                  <a:pt x="238760" y="0"/>
                </a:lnTo>
                <a:lnTo>
                  <a:pt x="238760" y="1908949"/>
                </a:lnTo>
                <a:close/>
              </a:path>
              <a:path w="2814193" h="1908949">
                <a:moveTo>
                  <a:pt x="271145" y="1908949"/>
                </a:moveTo>
                <a:lnTo>
                  <a:pt x="271145" y="0"/>
                </a:lnTo>
                <a:lnTo>
                  <a:pt x="306070" y="0"/>
                </a:lnTo>
                <a:lnTo>
                  <a:pt x="306070" y="1908949"/>
                </a:lnTo>
                <a:close/>
              </a:path>
              <a:path w="2814193" h="1908949">
                <a:moveTo>
                  <a:pt x="338455" y="1908949"/>
                </a:moveTo>
                <a:lnTo>
                  <a:pt x="338455" y="0"/>
                </a:lnTo>
                <a:lnTo>
                  <a:pt x="374015" y="0"/>
                </a:lnTo>
                <a:lnTo>
                  <a:pt x="374015" y="1908949"/>
                </a:lnTo>
                <a:close/>
              </a:path>
              <a:path w="2814193" h="1908949">
                <a:moveTo>
                  <a:pt x="406400" y="1908949"/>
                </a:moveTo>
                <a:lnTo>
                  <a:pt x="406400" y="0"/>
                </a:lnTo>
                <a:lnTo>
                  <a:pt x="441960" y="0"/>
                </a:lnTo>
                <a:lnTo>
                  <a:pt x="441960" y="1908949"/>
                </a:lnTo>
                <a:close/>
              </a:path>
              <a:path w="2814193" h="1908949">
                <a:moveTo>
                  <a:pt x="474345" y="1908949"/>
                </a:moveTo>
                <a:lnTo>
                  <a:pt x="474345" y="0"/>
                </a:lnTo>
                <a:lnTo>
                  <a:pt x="509905" y="0"/>
                </a:lnTo>
                <a:lnTo>
                  <a:pt x="509905" y="1908949"/>
                </a:lnTo>
                <a:close/>
              </a:path>
              <a:path w="2814193" h="1908949">
                <a:moveTo>
                  <a:pt x="542290" y="1908949"/>
                </a:moveTo>
                <a:lnTo>
                  <a:pt x="542290" y="0"/>
                </a:lnTo>
                <a:lnTo>
                  <a:pt x="577215" y="0"/>
                </a:lnTo>
                <a:lnTo>
                  <a:pt x="577215" y="1908949"/>
                </a:lnTo>
                <a:close/>
              </a:path>
              <a:path w="2814193" h="1908949">
                <a:moveTo>
                  <a:pt x="609600" y="1908949"/>
                </a:moveTo>
                <a:lnTo>
                  <a:pt x="609600" y="0"/>
                </a:lnTo>
                <a:lnTo>
                  <a:pt x="645160" y="0"/>
                </a:lnTo>
                <a:lnTo>
                  <a:pt x="645160" y="1908949"/>
                </a:lnTo>
                <a:close/>
              </a:path>
              <a:path w="2814193" h="1908949">
                <a:moveTo>
                  <a:pt x="677545" y="1908949"/>
                </a:moveTo>
                <a:lnTo>
                  <a:pt x="677545" y="0"/>
                </a:lnTo>
                <a:lnTo>
                  <a:pt x="713105" y="0"/>
                </a:lnTo>
                <a:lnTo>
                  <a:pt x="713105" y="1908949"/>
                </a:lnTo>
                <a:close/>
              </a:path>
              <a:path w="2814193" h="1908949">
                <a:moveTo>
                  <a:pt x="745490" y="1908949"/>
                </a:moveTo>
                <a:lnTo>
                  <a:pt x="745490" y="0"/>
                </a:lnTo>
                <a:lnTo>
                  <a:pt x="781050" y="0"/>
                </a:lnTo>
                <a:lnTo>
                  <a:pt x="781050" y="1908949"/>
                </a:lnTo>
                <a:close/>
              </a:path>
              <a:path w="2814193" h="1908949">
                <a:moveTo>
                  <a:pt x="813435" y="1908949"/>
                </a:moveTo>
                <a:lnTo>
                  <a:pt x="813435" y="0"/>
                </a:lnTo>
                <a:lnTo>
                  <a:pt x="848360" y="0"/>
                </a:lnTo>
                <a:lnTo>
                  <a:pt x="848360" y="1908949"/>
                </a:lnTo>
                <a:close/>
              </a:path>
              <a:path w="2814193" h="1908949">
                <a:moveTo>
                  <a:pt x="880745" y="1908949"/>
                </a:moveTo>
                <a:lnTo>
                  <a:pt x="880745" y="0"/>
                </a:lnTo>
                <a:lnTo>
                  <a:pt x="916305" y="0"/>
                </a:lnTo>
                <a:lnTo>
                  <a:pt x="916305" y="1908949"/>
                </a:lnTo>
                <a:close/>
              </a:path>
              <a:path w="2814193" h="1908949">
                <a:moveTo>
                  <a:pt x="948690" y="1908949"/>
                </a:moveTo>
                <a:lnTo>
                  <a:pt x="948690" y="0"/>
                </a:lnTo>
                <a:lnTo>
                  <a:pt x="984250" y="0"/>
                </a:lnTo>
                <a:lnTo>
                  <a:pt x="984250" y="1908949"/>
                </a:lnTo>
                <a:close/>
              </a:path>
              <a:path w="2814193" h="1908949">
                <a:moveTo>
                  <a:pt x="1016623" y="1908949"/>
                </a:moveTo>
                <a:lnTo>
                  <a:pt x="1016623" y="0"/>
                </a:lnTo>
                <a:lnTo>
                  <a:pt x="1052195" y="0"/>
                </a:lnTo>
                <a:lnTo>
                  <a:pt x="1052195" y="1908949"/>
                </a:lnTo>
                <a:close/>
              </a:path>
              <a:path w="2814193" h="1908949">
                <a:moveTo>
                  <a:pt x="1084580" y="1908949"/>
                </a:moveTo>
                <a:lnTo>
                  <a:pt x="1084580" y="0"/>
                </a:lnTo>
                <a:lnTo>
                  <a:pt x="1119505" y="0"/>
                </a:lnTo>
                <a:lnTo>
                  <a:pt x="1119505" y="1908949"/>
                </a:lnTo>
                <a:close/>
              </a:path>
              <a:path w="2814193" h="1908949">
                <a:moveTo>
                  <a:pt x="1151890" y="1908949"/>
                </a:moveTo>
                <a:lnTo>
                  <a:pt x="1151890" y="0"/>
                </a:lnTo>
                <a:lnTo>
                  <a:pt x="1187450" y="0"/>
                </a:lnTo>
                <a:lnTo>
                  <a:pt x="1187450" y="1908949"/>
                </a:lnTo>
                <a:close/>
              </a:path>
              <a:path w="2814193" h="1908949">
                <a:moveTo>
                  <a:pt x="1219823" y="1908949"/>
                </a:moveTo>
                <a:lnTo>
                  <a:pt x="1219823" y="0"/>
                </a:lnTo>
                <a:lnTo>
                  <a:pt x="1255395" y="0"/>
                </a:lnTo>
                <a:lnTo>
                  <a:pt x="1255395" y="1908949"/>
                </a:lnTo>
                <a:close/>
              </a:path>
              <a:path w="2814193" h="1908949">
                <a:moveTo>
                  <a:pt x="1287780" y="1908949"/>
                </a:moveTo>
                <a:lnTo>
                  <a:pt x="1287780" y="0"/>
                </a:lnTo>
                <a:lnTo>
                  <a:pt x="1323340" y="0"/>
                </a:lnTo>
                <a:lnTo>
                  <a:pt x="1323340" y="1908949"/>
                </a:lnTo>
                <a:close/>
              </a:path>
              <a:path w="2814193" h="1908949">
                <a:moveTo>
                  <a:pt x="1355725" y="1908949"/>
                </a:moveTo>
                <a:lnTo>
                  <a:pt x="1355725" y="0"/>
                </a:lnTo>
                <a:lnTo>
                  <a:pt x="1390650" y="0"/>
                </a:lnTo>
                <a:lnTo>
                  <a:pt x="1390650" y="1908949"/>
                </a:lnTo>
                <a:close/>
              </a:path>
              <a:path w="2814193" h="1908949">
                <a:moveTo>
                  <a:pt x="1422908" y="1908949"/>
                </a:moveTo>
                <a:lnTo>
                  <a:pt x="1422908" y="0"/>
                </a:lnTo>
                <a:lnTo>
                  <a:pt x="1458468" y="0"/>
                </a:lnTo>
                <a:lnTo>
                  <a:pt x="1458468" y="1908949"/>
                </a:lnTo>
                <a:close/>
              </a:path>
              <a:path w="2814193" h="1908949">
                <a:moveTo>
                  <a:pt x="1490854" y="1908949"/>
                </a:moveTo>
                <a:lnTo>
                  <a:pt x="1490854" y="0"/>
                </a:lnTo>
                <a:lnTo>
                  <a:pt x="1526413" y="0"/>
                </a:lnTo>
                <a:lnTo>
                  <a:pt x="1526413" y="1908949"/>
                </a:lnTo>
                <a:close/>
              </a:path>
              <a:path w="2814193" h="1908949">
                <a:moveTo>
                  <a:pt x="1558799" y="1908949"/>
                </a:moveTo>
                <a:lnTo>
                  <a:pt x="1558799" y="0"/>
                </a:lnTo>
                <a:lnTo>
                  <a:pt x="1594358" y="0"/>
                </a:lnTo>
                <a:lnTo>
                  <a:pt x="1594358" y="1908949"/>
                </a:lnTo>
                <a:close/>
              </a:path>
              <a:path w="2814193" h="1908949">
                <a:moveTo>
                  <a:pt x="1626743" y="1908949"/>
                </a:moveTo>
                <a:lnTo>
                  <a:pt x="1626743" y="0"/>
                </a:lnTo>
                <a:lnTo>
                  <a:pt x="1661668" y="0"/>
                </a:lnTo>
                <a:lnTo>
                  <a:pt x="1661668" y="1908949"/>
                </a:lnTo>
                <a:close/>
              </a:path>
              <a:path w="2814193" h="1908949">
                <a:moveTo>
                  <a:pt x="1694054" y="1908949"/>
                </a:moveTo>
                <a:lnTo>
                  <a:pt x="1694054" y="0"/>
                </a:lnTo>
                <a:lnTo>
                  <a:pt x="1729613" y="0"/>
                </a:lnTo>
                <a:lnTo>
                  <a:pt x="1729613" y="1908949"/>
                </a:lnTo>
                <a:close/>
              </a:path>
              <a:path w="2814193" h="1908949">
                <a:moveTo>
                  <a:pt x="1761999" y="1908949"/>
                </a:moveTo>
                <a:lnTo>
                  <a:pt x="1761999" y="0"/>
                </a:lnTo>
                <a:lnTo>
                  <a:pt x="1797558" y="0"/>
                </a:lnTo>
                <a:lnTo>
                  <a:pt x="1797558" y="1908949"/>
                </a:lnTo>
                <a:close/>
              </a:path>
              <a:path w="2814193" h="1908949">
                <a:moveTo>
                  <a:pt x="1829930" y="1908949"/>
                </a:moveTo>
                <a:lnTo>
                  <a:pt x="1829930" y="0"/>
                </a:lnTo>
                <a:lnTo>
                  <a:pt x="1865503" y="0"/>
                </a:lnTo>
                <a:lnTo>
                  <a:pt x="1865503" y="1908949"/>
                </a:lnTo>
                <a:close/>
              </a:path>
              <a:path w="2814193" h="1908949">
                <a:moveTo>
                  <a:pt x="1897888" y="1908949"/>
                </a:moveTo>
                <a:lnTo>
                  <a:pt x="1897888" y="0"/>
                </a:lnTo>
                <a:lnTo>
                  <a:pt x="1932813" y="0"/>
                </a:lnTo>
                <a:lnTo>
                  <a:pt x="1932813" y="1908949"/>
                </a:lnTo>
                <a:close/>
              </a:path>
              <a:path w="2814193" h="1908949">
                <a:moveTo>
                  <a:pt x="1965199" y="1908949"/>
                </a:moveTo>
                <a:lnTo>
                  <a:pt x="1965199" y="0"/>
                </a:lnTo>
                <a:lnTo>
                  <a:pt x="2000758" y="0"/>
                </a:lnTo>
                <a:lnTo>
                  <a:pt x="2000758" y="1908949"/>
                </a:lnTo>
                <a:close/>
              </a:path>
              <a:path w="2814193" h="1908949">
                <a:moveTo>
                  <a:pt x="2033130" y="1908949"/>
                </a:moveTo>
                <a:lnTo>
                  <a:pt x="2033130" y="0"/>
                </a:lnTo>
                <a:lnTo>
                  <a:pt x="2068703" y="0"/>
                </a:lnTo>
                <a:lnTo>
                  <a:pt x="2068703" y="1908949"/>
                </a:lnTo>
                <a:close/>
              </a:path>
              <a:path w="2814193" h="1908949">
                <a:moveTo>
                  <a:pt x="2101089" y="1908949"/>
                </a:moveTo>
                <a:lnTo>
                  <a:pt x="2101089" y="0"/>
                </a:lnTo>
                <a:lnTo>
                  <a:pt x="2136649" y="0"/>
                </a:lnTo>
                <a:lnTo>
                  <a:pt x="2136649" y="1908949"/>
                </a:lnTo>
                <a:close/>
              </a:path>
              <a:path w="2814193" h="1908949">
                <a:moveTo>
                  <a:pt x="2169033" y="1908949"/>
                </a:moveTo>
                <a:lnTo>
                  <a:pt x="2169033" y="0"/>
                </a:lnTo>
                <a:lnTo>
                  <a:pt x="2203958" y="0"/>
                </a:lnTo>
                <a:lnTo>
                  <a:pt x="2203958" y="1908949"/>
                </a:lnTo>
                <a:close/>
              </a:path>
              <a:path w="2814193" h="1908949">
                <a:moveTo>
                  <a:pt x="2236330" y="1908949"/>
                </a:moveTo>
                <a:lnTo>
                  <a:pt x="2236330" y="0"/>
                </a:lnTo>
                <a:lnTo>
                  <a:pt x="2271903" y="0"/>
                </a:lnTo>
                <a:lnTo>
                  <a:pt x="2271903" y="1908949"/>
                </a:lnTo>
                <a:close/>
              </a:path>
              <a:path w="2814193" h="1908949">
                <a:moveTo>
                  <a:pt x="2304289" y="1908949"/>
                </a:moveTo>
                <a:lnTo>
                  <a:pt x="2304289" y="0"/>
                </a:lnTo>
                <a:lnTo>
                  <a:pt x="2339849" y="0"/>
                </a:lnTo>
                <a:lnTo>
                  <a:pt x="2339849" y="1908949"/>
                </a:lnTo>
                <a:close/>
              </a:path>
              <a:path w="2814193" h="1908949">
                <a:moveTo>
                  <a:pt x="2372233" y="1908949"/>
                </a:moveTo>
                <a:lnTo>
                  <a:pt x="2372233" y="0"/>
                </a:lnTo>
                <a:lnTo>
                  <a:pt x="2407793" y="0"/>
                </a:lnTo>
                <a:lnTo>
                  <a:pt x="2407793" y="1908949"/>
                </a:lnTo>
                <a:close/>
              </a:path>
              <a:path w="2814193" h="1908949">
                <a:moveTo>
                  <a:pt x="2440178" y="1908949"/>
                </a:moveTo>
                <a:lnTo>
                  <a:pt x="2440178" y="0"/>
                </a:lnTo>
                <a:lnTo>
                  <a:pt x="2475103" y="0"/>
                </a:lnTo>
                <a:lnTo>
                  <a:pt x="2475103" y="1908949"/>
                </a:lnTo>
                <a:close/>
              </a:path>
              <a:path w="2814193" h="1908949">
                <a:moveTo>
                  <a:pt x="2507489" y="1908949"/>
                </a:moveTo>
                <a:lnTo>
                  <a:pt x="2507489" y="0"/>
                </a:lnTo>
                <a:lnTo>
                  <a:pt x="2543049" y="0"/>
                </a:lnTo>
                <a:lnTo>
                  <a:pt x="2543049" y="1908949"/>
                </a:lnTo>
                <a:close/>
              </a:path>
              <a:path w="2814193" h="1908949">
                <a:moveTo>
                  <a:pt x="2575433" y="1908949"/>
                </a:moveTo>
                <a:lnTo>
                  <a:pt x="2575433" y="0"/>
                </a:lnTo>
                <a:lnTo>
                  <a:pt x="2610993" y="0"/>
                </a:lnTo>
                <a:lnTo>
                  <a:pt x="2610993" y="1908949"/>
                </a:lnTo>
                <a:close/>
              </a:path>
              <a:path w="2814193" h="1908949">
                <a:moveTo>
                  <a:pt x="2643378" y="1908949"/>
                </a:moveTo>
                <a:lnTo>
                  <a:pt x="2643378" y="0"/>
                </a:lnTo>
                <a:lnTo>
                  <a:pt x="2678938" y="0"/>
                </a:lnTo>
                <a:lnTo>
                  <a:pt x="2678938" y="1908949"/>
                </a:lnTo>
                <a:close/>
              </a:path>
              <a:path w="2814193" h="1908949">
                <a:moveTo>
                  <a:pt x="2711324" y="1908949"/>
                </a:moveTo>
                <a:lnTo>
                  <a:pt x="2711324" y="0"/>
                </a:lnTo>
                <a:lnTo>
                  <a:pt x="2746249" y="0"/>
                </a:lnTo>
                <a:lnTo>
                  <a:pt x="2746249" y="1908949"/>
                </a:lnTo>
                <a:close/>
              </a:path>
              <a:path w="2814193" h="1908949">
                <a:moveTo>
                  <a:pt x="2778633" y="1908949"/>
                </a:moveTo>
                <a:lnTo>
                  <a:pt x="2778633" y="0"/>
                </a:lnTo>
                <a:lnTo>
                  <a:pt x="2814193" y="0"/>
                </a:lnTo>
                <a:lnTo>
                  <a:pt x="2814193" y="1908949"/>
                </a:lnTo>
                <a:close/>
              </a:path>
            </a:pathLst>
          </a:custGeom>
          <a:solidFill>
            <a:srgbClr val="404041"/>
          </a:solidFill>
        </p:spPr>
        <p:txBody>
          <a:bodyPr wrap="square" lIns="0" tIns="0" rIns="0" bIns="0" rtlCol="0">
            <a:noAutofit/>
          </a:bodyPr>
          <a:lstStyle/>
          <a:p>
            <a:endParaRPr/>
          </a:p>
        </p:txBody>
      </p:sp>
      <p:sp>
        <p:nvSpPr>
          <p:cNvPr id="33" name="object 33"/>
          <p:cNvSpPr/>
          <p:nvPr/>
        </p:nvSpPr>
        <p:spPr>
          <a:xfrm>
            <a:off x="2410619" y="3746500"/>
            <a:ext cx="4786086" cy="3886200"/>
          </a:xfrm>
          <a:custGeom>
            <a:avLst/>
            <a:gdLst/>
            <a:ahLst/>
            <a:cxnLst/>
            <a:rect l="l" t="t" r="r" b="b"/>
            <a:pathLst>
              <a:path w="7560551" h="7136893">
                <a:moveTo>
                  <a:pt x="0" y="7136893"/>
                </a:moveTo>
                <a:lnTo>
                  <a:pt x="0" y="1"/>
                </a:lnTo>
                <a:lnTo>
                  <a:pt x="7560551" y="1"/>
                </a:lnTo>
                <a:lnTo>
                  <a:pt x="7560551" y="7136893"/>
                </a:lnTo>
                <a:close/>
              </a:path>
            </a:pathLst>
          </a:custGeom>
          <a:solidFill>
            <a:srgbClr val="FFFFFF"/>
          </a:solidFill>
        </p:spPr>
        <p:txBody>
          <a:bodyPr wrap="square" lIns="0" tIns="0" rIns="0" bIns="0" rtlCol="0">
            <a:noAutofit/>
          </a:bodyPr>
          <a:lstStyle/>
          <a:p>
            <a:pPr algn="ctr"/>
            <a:r>
              <a:rPr lang="en-US" sz="1100" b="0" dirty="0">
                <a:latin typeface="Arial" panose="020B0604020202020204" pitchFamily="34" charset="0"/>
                <a:cs typeface="Arial" panose="020B0604020202020204" pitchFamily="34" charset="0"/>
              </a:rPr>
              <a:t>As </a:t>
            </a:r>
            <a:r>
              <a:rPr lang="en-US" sz="1100" dirty="0">
                <a:latin typeface="Arial" panose="020B0604020202020204" pitchFamily="34" charset="0"/>
                <a:cs typeface="Arial" panose="020B0604020202020204" pitchFamily="34" charset="0"/>
              </a:rPr>
              <a:t>“</a:t>
            </a:r>
            <a:r>
              <a:rPr lang="en-US" sz="1100" b="1" dirty="0">
                <a:latin typeface="Arial" panose="020B0604020202020204" pitchFamily="34" charset="0"/>
                <a:cs typeface="Arial" panose="020B0604020202020204" pitchFamily="34" charset="0"/>
              </a:rPr>
              <a:t>G&amp;G Engr’s </a:t>
            </a:r>
            <a:r>
              <a:rPr lang="en-US" sz="1100" b="0" dirty="0">
                <a:latin typeface="Arial" panose="020B0604020202020204" pitchFamily="34" charset="0"/>
                <a:cs typeface="Arial" panose="020B0604020202020204" pitchFamily="34" charset="0"/>
              </a:rPr>
              <a:t> We Value Our client that is why achieving satisfaction to client is the first and utmost priority of our company and how we aspire to do business every day</a:t>
            </a:r>
          </a:p>
          <a:p>
            <a:pPr algn="ctr"/>
            <a:endParaRPr lang="en-US" sz="1100" b="0" dirty="0">
              <a:solidFill>
                <a:schemeClr val="bg1"/>
              </a:solidFill>
              <a:latin typeface="Arial" panose="020B0604020202020204" pitchFamily="34" charset="0"/>
              <a:cs typeface="Arial" panose="020B0604020202020204" pitchFamily="34" charset="0"/>
            </a:endParaRPr>
          </a:p>
          <a:p>
            <a:pPr algn="ctr"/>
            <a:r>
              <a:rPr lang="en-US" sz="1100" b="1" dirty="0">
                <a:solidFill>
                  <a:schemeClr val="bg1"/>
                </a:solidFill>
                <a:highlight>
                  <a:srgbClr val="808080"/>
                </a:highlight>
                <a:latin typeface="Arial" panose="020B0604020202020204" pitchFamily="34" charset="0"/>
                <a:cs typeface="Arial" panose="020B0604020202020204" pitchFamily="34" charset="0"/>
              </a:rPr>
              <a:t>WILLPOWER AND DETERMINATION</a:t>
            </a:r>
          </a:p>
          <a:p>
            <a:pPr algn="ctr"/>
            <a:r>
              <a:rPr lang="en-US" sz="1100" b="0" dirty="0">
                <a:latin typeface="Arial" panose="020B0604020202020204" pitchFamily="34" charset="0"/>
                <a:cs typeface="Arial" panose="020B0604020202020204" pitchFamily="34" charset="0"/>
              </a:rPr>
              <a:t>A strong will means we use our drive and commitment to energize, engage and inspire others.</a:t>
            </a:r>
          </a:p>
          <a:p>
            <a:pPr algn="ctr"/>
            <a:endParaRPr lang="en-US" sz="1100" b="0" dirty="0">
              <a:latin typeface="Arial" panose="020B0604020202020204" pitchFamily="34" charset="0"/>
              <a:cs typeface="Arial" panose="020B0604020202020204" pitchFamily="34" charset="0"/>
            </a:endParaRPr>
          </a:p>
          <a:p>
            <a:pPr algn="ctr"/>
            <a:r>
              <a:rPr lang="en-US" sz="1100" b="1" dirty="0">
                <a:solidFill>
                  <a:schemeClr val="bg1"/>
                </a:solidFill>
                <a:highlight>
                  <a:srgbClr val="808080"/>
                </a:highlight>
                <a:latin typeface="Arial" panose="020B0604020202020204" pitchFamily="34" charset="0"/>
                <a:cs typeface="Arial" panose="020B0604020202020204" pitchFamily="34" charset="0"/>
              </a:rPr>
              <a:t>ACCOUNTABILITY</a:t>
            </a:r>
          </a:p>
          <a:p>
            <a:pPr algn="ctr"/>
            <a:r>
              <a:rPr lang="en-US" sz="1100" b="0" dirty="0">
                <a:latin typeface="Arial" panose="020B0604020202020204" pitchFamily="34" charset="0"/>
                <a:cs typeface="Arial" panose="020B0604020202020204" pitchFamily="34" charset="0"/>
              </a:rPr>
              <a:t>Delivering our very best in all we do, holding ourselves accountable for results. We know that If itis to be done, it is up to me to do it.</a:t>
            </a:r>
          </a:p>
          <a:p>
            <a:pPr algn="ctr"/>
            <a:endParaRPr lang="en-US" sz="1100" b="0" dirty="0">
              <a:latin typeface="Arial" panose="020B0604020202020204" pitchFamily="34" charset="0"/>
              <a:cs typeface="Arial" panose="020B0604020202020204" pitchFamily="34" charset="0"/>
            </a:endParaRPr>
          </a:p>
          <a:p>
            <a:pPr algn="ctr"/>
            <a:r>
              <a:rPr lang="en-US" sz="1100" b="1" dirty="0">
                <a:solidFill>
                  <a:schemeClr val="bg1"/>
                </a:solidFill>
                <a:highlight>
                  <a:srgbClr val="808080"/>
                </a:highlight>
                <a:latin typeface="Arial" panose="020B0604020202020204" pitchFamily="34" charset="0"/>
                <a:cs typeface="Arial" panose="020B0604020202020204" pitchFamily="34" charset="0"/>
              </a:rPr>
              <a:t>TEAMWORK</a:t>
            </a:r>
          </a:p>
          <a:p>
            <a:pPr algn="ctr"/>
            <a:r>
              <a:rPr lang="en-US" sz="1100" b="0" dirty="0">
                <a:latin typeface="Arial" panose="020B0604020202020204" pitchFamily="34" charset="0"/>
                <a:cs typeface="Arial" panose="020B0604020202020204" pitchFamily="34" charset="0"/>
              </a:rPr>
              <a:t>Our success is dependent upon the collective energy, intelligence, and contributions of all G&amp;G Engineers team members.</a:t>
            </a:r>
          </a:p>
          <a:p>
            <a:pPr algn="ctr"/>
            <a:endParaRPr lang="en-US" sz="1100" b="0" dirty="0">
              <a:latin typeface="Arial" panose="020B0604020202020204" pitchFamily="34" charset="0"/>
              <a:cs typeface="Arial" panose="020B0604020202020204" pitchFamily="34" charset="0"/>
            </a:endParaRPr>
          </a:p>
          <a:p>
            <a:pPr algn="ctr"/>
            <a:r>
              <a:rPr lang="en-US" sz="1100" b="1" dirty="0">
                <a:solidFill>
                  <a:schemeClr val="bg1"/>
                </a:solidFill>
                <a:highlight>
                  <a:srgbClr val="808080"/>
                </a:highlight>
                <a:latin typeface="Arial" panose="020B0604020202020204" pitchFamily="34" charset="0"/>
                <a:cs typeface="Arial" panose="020B0604020202020204" pitchFamily="34" charset="0"/>
              </a:rPr>
              <a:t>EXCELLENCE</a:t>
            </a:r>
          </a:p>
          <a:p>
            <a:pPr algn="ctr"/>
            <a:r>
              <a:rPr lang="en-US" sz="1100" dirty="0">
                <a:latin typeface="Arial" panose="020B0604020202020204" pitchFamily="34" charset="0"/>
                <a:cs typeface="Arial" panose="020B0604020202020204" pitchFamily="34" charset="0"/>
              </a:rPr>
              <a:t>S</a:t>
            </a:r>
            <a:r>
              <a:rPr lang="en-US" sz="1100" b="0" dirty="0">
                <a:latin typeface="Arial" panose="020B0604020202020204" pitchFamily="34" charset="0"/>
                <a:cs typeface="Arial" panose="020B0604020202020204" pitchFamily="34" charset="0"/>
              </a:rPr>
              <a:t>trive to meet or exceed expectations on Drilling and synergize the integration and experience. What we do, we do well.</a:t>
            </a:r>
          </a:p>
          <a:p>
            <a:pPr algn="ctr"/>
            <a:endParaRPr lang="en-US" sz="1100" b="0" dirty="0">
              <a:latin typeface="Arial" panose="020B0604020202020204" pitchFamily="34" charset="0"/>
              <a:cs typeface="Arial" panose="020B0604020202020204" pitchFamily="34" charset="0"/>
            </a:endParaRPr>
          </a:p>
          <a:p>
            <a:pPr algn="ctr"/>
            <a:r>
              <a:rPr lang="en-US" sz="1100" b="1" dirty="0">
                <a:solidFill>
                  <a:schemeClr val="bg1"/>
                </a:solidFill>
                <a:highlight>
                  <a:srgbClr val="808080"/>
                </a:highlight>
                <a:latin typeface="Arial" panose="020B0604020202020204" pitchFamily="34" charset="0"/>
                <a:cs typeface="Arial" panose="020B0604020202020204" pitchFamily="34" charset="0"/>
              </a:rPr>
              <a:t>RESPECT</a:t>
            </a:r>
          </a:p>
          <a:p>
            <a:pPr algn="ctr"/>
            <a:r>
              <a:rPr lang="en-US" sz="1100" b="0" dirty="0">
                <a:latin typeface="Arial" panose="020B0604020202020204" pitchFamily="34" charset="0"/>
                <a:cs typeface="Arial" panose="020B0604020202020204" pitchFamily="34" charset="0"/>
              </a:rPr>
              <a:t>We value our people, encourage their development and reward their performance. We strive to show a deep respect for human beings inside and outside our company and for the communities in which they live.</a:t>
            </a:r>
          </a:p>
        </p:txBody>
      </p:sp>
      <p:sp>
        <p:nvSpPr>
          <p:cNvPr id="34" name="object 34"/>
          <p:cNvSpPr/>
          <p:nvPr/>
        </p:nvSpPr>
        <p:spPr>
          <a:xfrm>
            <a:off x="0" y="1915668"/>
            <a:ext cx="7560551" cy="1641348"/>
          </a:xfrm>
          <a:custGeom>
            <a:avLst/>
            <a:gdLst/>
            <a:ahLst/>
            <a:cxnLst/>
            <a:rect l="l" t="t" r="r" b="b"/>
            <a:pathLst>
              <a:path w="7560551" h="1641348">
                <a:moveTo>
                  <a:pt x="0" y="1641348"/>
                </a:moveTo>
                <a:lnTo>
                  <a:pt x="0" y="0"/>
                </a:lnTo>
                <a:lnTo>
                  <a:pt x="7560551" y="0"/>
                </a:lnTo>
                <a:lnTo>
                  <a:pt x="7560551" y="1641348"/>
                </a:lnTo>
                <a:close/>
              </a:path>
            </a:pathLst>
          </a:custGeom>
          <a:solidFill>
            <a:srgbClr val="007680"/>
          </a:solidFill>
        </p:spPr>
        <p:txBody>
          <a:bodyPr wrap="square" lIns="0" tIns="0" rIns="0" bIns="0" rtlCol="0">
            <a:noAutofit/>
          </a:bodyPr>
          <a:lstStyle/>
          <a:p>
            <a:endParaRPr dirty="0"/>
          </a:p>
        </p:txBody>
      </p:sp>
      <p:pic>
        <p:nvPicPr>
          <p:cNvPr id="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012" y="8188452"/>
            <a:ext cx="2510028" cy="2505456"/>
          </a:xfrm>
          <a:prstGeom prst="rect">
            <a:avLst/>
          </a:prstGeom>
        </p:spPr>
      </p:pic>
      <p:sp>
        <p:nvSpPr>
          <p:cNvPr id="13" name="text 1"/>
          <p:cNvSpPr txBox="1"/>
          <p:nvPr/>
        </p:nvSpPr>
        <p:spPr>
          <a:xfrm>
            <a:off x="2483768" y="8158082"/>
            <a:ext cx="337272" cy="184666"/>
          </a:xfrm>
          <a:prstGeom prst="rect">
            <a:avLst/>
          </a:prstGeom>
        </p:spPr>
        <p:txBody>
          <a:bodyPr vert="horz" wrap="none" lIns="0" tIns="0" rIns="0" bIns="0" rtlCol="0">
            <a:spAutoFit/>
          </a:bodyPr>
          <a:lstStyle/>
          <a:p>
            <a:pPr marL="0">
              <a:lnSpc>
                <a:spcPct val="100000"/>
              </a:lnSpc>
            </a:pPr>
            <a:r>
              <a:rPr sz="1200" b="1" spc="10" dirty="0">
                <a:solidFill>
                  <a:srgbClr val="808285"/>
                </a:solidFill>
                <a:latin typeface="Arial"/>
                <a:cs typeface="Arial"/>
              </a:rPr>
              <a:t>CEO</a:t>
            </a:r>
            <a:endParaRPr sz="1200" b="1" dirty="0">
              <a:latin typeface="Arial"/>
              <a:cs typeface="Arial"/>
            </a:endParaRPr>
          </a:p>
        </p:txBody>
      </p:sp>
      <p:sp>
        <p:nvSpPr>
          <p:cNvPr id="14" name="text 1"/>
          <p:cNvSpPr txBox="1"/>
          <p:nvPr/>
        </p:nvSpPr>
        <p:spPr>
          <a:xfrm>
            <a:off x="2486819" y="8394700"/>
            <a:ext cx="1154803" cy="184666"/>
          </a:xfrm>
          <a:prstGeom prst="rect">
            <a:avLst/>
          </a:prstGeom>
        </p:spPr>
        <p:txBody>
          <a:bodyPr vert="horz" wrap="none" lIns="0" tIns="0" rIns="0" bIns="0" rtlCol="0">
            <a:spAutoFit/>
          </a:bodyPr>
          <a:lstStyle/>
          <a:p>
            <a:pPr marL="0">
              <a:lnSpc>
                <a:spcPct val="100000"/>
              </a:lnSpc>
            </a:pPr>
            <a:r>
              <a:rPr lang="en-US" sz="1200" b="1" spc="10" dirty="0">
                <a:solidFill>
                  <a:srgbClr val="808285"/>
                </a:solidFill>
                <a:latin typeface="Arial"/>
                <a:cs typeface="Arial"/>
              </a:rPr>
              <a:t>G&amp;G Engineers</a:t>
            </a:r>
            <a:endParaRPr sz="1200" b="1" dirty="0">
              <a:latin typeface="Arial"/>
              <a:cs typeface="Arial"/>
            </a:endParaRPr>
          </a:p>
        </p:txBody>
      </p:sp>
      <p:pic>
        <p:nvPicPr>
          <p:cNvPr id="15" name="Picture 14">
            <a:extLst>
              <a:ext uri="{FF2B5EF4-FFF2-40B4-BE49-F238E27FC236}">
                <a16:creationId xmlns:a16="http://schemas.microsoft.com/office/drawing/2014/main" id="{6A47638F-31F9-40EF-4D27-CBC7B4A717E7}"/>
              </a:ext>
            </a:extLst>
          </p:cNvPr>
          <p:cNvPicPr>
            <a:picLocks noChangeAspect="1"/>
          </p:cNvPicPr>
          <p:nvPr/>
        </p:nvPicPr>
        <p:blipFill rotWithShape="1">
          <a:blip r:embed="rId3"/>
          <a:srcRect l="6443" t="3869" r="4359" b="4619"/>
          <a:stretch/>
        </p:blipFill>
        <p:spPr>
          <a:xfrm>
            <a:off x="107034" y="5041900"/>
            <a:ext cx="1835150" cy="1727200"/>
          </a:xfrm>
          <a:prstGeom prst="rect">
            <a:avLst/>
          </a:prstGeom>
        </p:spPr>
      </p:pic>
      <p:pic>
        <p:nvPicPr>
          <p:cNvPr id="18" name="Picture 17">
            <a:extLst>
              <a:ext uri="{FF2B5EF4-FFF2-40B4-BE49-F238E27FC236}">
                <a16:creationId xmlns:a16="http://schemas.microsoft.com/office/drawing/2014/main" id="{4B35507D-6E29-F050-D4BE-FF864601DDD5}"/>
              </a:ext>
            </a:extLst>
          </p:cNvPr>
          <p:cNvPicPr>
            <a:picLocks noChangeAspect="1"/>
          </p:cNvPicPr>
          <p:nvPr/>
        </p:nvPicPr>
        <p:blipFill rotWithShape="1">
          <a:blip r:embed="rId4">
            <a:lum contrast="-40000"/>
          </a:blip>
          <a:srcRect b="18478"/>
          <a:stretch/>
        </p:blipFill>
        <p:spPr>
          <a:xfrm>
            <a:off x="5096613" y="124068"/>
            <a:ext cx="2404875" cy="1352307"/>
          </a:xfrm>
          <a:prstGeom prst="rect">
            <a:avLst/>
          </a:prstGeom>
          <a:ln>
            <a:solidFill>
              <a:schemeClr val="tx1"/>
            </a:solidFill>
          </a:ln>
        </p:spPr>
      </p:pic>
      <p:pic>
        <p:nvPicPr>
          <p:cNvPr id="19" name="Image">
            <a:extLst>
              <a:ext uri="{FF2B5EF4-FFF2-40B4-BE49-F238E27FC236}">
                <a16:creationId xmlns:a16="http://schemas.microsoft.com/office/drawing/2014/main" id="{E9CDB275-1802-C360-17C2-08DBF9A2C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619" y="8013700"/>
            <a:ext cx="2055876" cy="2055876"/>
          </a:xfrm>
          <a:prstGeom prst="rect">
            <a:avLst/>
          </a:prstGeom>
        </p:spPr>
      </p:pic>
      <p:sp>
        <p:nvSpPr>
          <p:cNvPr id="20" name="TextBox 19">
            <a:extLst>
              <a:ext uri="{FF2B5EF4-FFF2-40B4-BE49-F238E27FC236}">
                <a16:creationId xmlns:a16="http://schemas.microsoft.com/office/drawing/2014/main" id="{47F2B152-270C-8F98-07E4-B0F700D6E6E7}"/>
              </a:ext>
            </a:extLst>
          </p:cNvPr>
          <p:cNvSpPr txBox="1"/>
          <p:nvPr/>
        </p:nvSpPr>
        <p:spPr>
          <a:xfrm>
            <a:off x="200819" y="3060700"/>
            <a:ext cx="2876044" cy="523220"/>
          </a:xfrm>
          <a:prstGeom prst="rect">
            <a:avLst/>
          </a:prstGeom>
          <a:noFill/>
        </p:spPr>
        <p:txBody>
          <a:bodyPr wrap="none" rtlCol="0">
            <a:spAutoFit/>
          </a:bodyPr>
          <a:lstStyle/>
          <a:p>
            <a:r>
              <a:rPr lang="en-US" sz="2800" b="1" i="1" dirty="0">
                <a:solidFill>
                  <a:schemeClr val="bg1"/>
                </a:solidFill>
                <a:latin typeface="Arial" panose="020B0604020202020204" pitchFamily="34" charset="0"/>
                <a:cs typeface="Arial" panose="020B0604020202020204" pitchFamily="34" charset="0"/>
              </a:rPr>
              <a:t>CEO’s Message</a:t>
            </a:r>
          </a:p>
        </p:txBody>
      </p:sp>
    </p:spTree>
    <p:extLst>
      <p:ext uri="{BB962C8B-B14F-4D97-AF65-F5344CB8AC3E}">
        <p14:creationId xmlns:p14="http://schemas.microsoft.com/office/powerpoint/2010/main" val="2596082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p:nvPr/>
        </p:nvSpPr>
        <p:spPr>
          <a:xfrm>
            <a:off x="1524" y="0"/>
            <a:ext cx="7557516" cy="10692384"/>
          </a:xfrm>
          <a:custGeom>
            <a:avLst/>
            <a:gdLst/>
            <a:ahLst/>
            <a:cxnLst/>
            <a:rect l="l" t="t" r="r" b="b"/>
            <a:pathLst>
              <a:path w="7557516" h="10692384">
                <a:moveTo>
                  <a:pt x="0" y="10692384"/>
                </a:moveTo>
                <a:lnTo>
                  <a:pt x="0" y="0"/>
                </a:lnTo>
                <a:lnTo>
                  <a:pt x="7557516" y="0"/>
                </a:lnTo>
                <a:lnTo>
                  <a:pt x="7557516" y="10692384"/>
                </a:lnTo>
                <a:close/>
              </a:path>
            </a:pathLst>
          </a:custGeom>
          <a:solidFill>
            <a:srgbClr val="231F20"/>
          </a:solidFill>
        </p:spPr>
        <p:txBody>
          <a:bodyPr wrap="square" lIns="0" tIns="0" rIns="0" bIns="0" rtlCol="0">
            <a:noAutofit/>
          </a:bodyPr>
          <a:lstStyle/>
          <a:p>
            <a:endParaRPr/>
          </a:p>
        </p:txBody>
      </p:sp>
      <p:sp>
        <p:nvSpPr>
          <p:cNvPr id="55" name="object 55"/>
          <p:cNvSpPr/>
          <p:nvPr/>
        </p:nvSpPr>
        <p:spPr>
          <a:xfrm>
            <a:off x="0" y="0"/>
            <a:ext cx="7558405" cy="10692384"/>
          </a:xfrm>
          <a:custGeom>
            <a:avLst/>
            <a:gdLst/>
            <a:ahLst/>
            <a:cxnLst/>
            <a:rect l="l" t="t" r="r" b="b"/>
            <a:pathLst>
              <a:path w="7558405" h="10692384">
                <a:moveTo>
                  <a:pt x="0" y="10692384"/>
                </a:moveTo>
                <a:lnTo>
                  <a:pt x="0" y="0"/>
                </a:lnTo>
                <a:lnTo>
                  <a:pt x="34912" y="0"/>
                </a:lnTo>
                <a:lnTo>
                  <a:pt x="34912" y="10692384"/>
                </a:lnTo>
                <a:close/>
              </a:path>
              <a:path w="7558405" h="10692384">
                <a:moveTo>
                  <a:pt x="67297" y="10692384"/>
                </a:moveTo>
                <a:lnTo>
                  <a:pt x="67297" y="0"/>
                </a:lnTo>
                <a:lnTo>
                  <a:pt x="102857" y="0"/>
                </a:lnTo>
                <a:lnTo>
                  <a:pt x="102857" y="10692384"/>
                </a:lnTo>
                <a:close/>
              </a:path>
              <a:path w="7558405" h="10692384">
                <a:moveTo>
                  <a:pt x="135242" y="10692384"/>
                </a:moveTo>
                <a:lnTo>
                  <a:pt x="135242" y="0"/>
                </a:lnTo>
                <a:lnTo>
                  <a:pt x="170802" y="0"/>
                </a:lnTo>
                <a:lnTo>
                  <a:pt x="170802" y="10692384"/>
                </a:lnTo>
                <a:close/>
              </a:path>
              <a:path w="7558405" h="10692384">
                <a:moveTo>
                  <a:pt x="203175" y="10692384"/>
                </a:moveTo>
                <a:lnTo>
                  <a:pt x="203175" y="0"/>
                </a:lnTo>
                <a:lnTo>
                  <a:pt x="238735" y="0"/>
                </a:lnTo>
                <a:lnTo>
                  <a:pt x="238735" y="10692384"/>
                </a:lnTo>
                <a:close/>
              </a:path>
              <a:path w="7558405" h="10692384">
                <a:moveTo>
                  <a:pt x="271120" y="10692384"/>
                </a:moveTo>
                <a:lnTo>
                  <a:pt x="271120" y="0"/>
                </a:lnTo>
                <a:lnTo>
                  <a:pt x="306045" y="0"/>
                </a:lnTo>
                <a:lnTo>
                  <a:pt x="306045" y="10692384"/>
                </a:lnTo>
                <a:close/>
              </a:path>
              <a:path w="7558405" h="10692384">
                <a:moveTo>
                  <a:pt x="338430" y="10692384"/>
                </a:moveTo>
                <a:lnTo>
                  <a:pt x="338430" y="0"/>
                </a:lnTo>
                <a:lnTo>
                  <a:pt x="373990" y="0"/>
                </a:lnTo>
                <a:lnTo>
                  <a:pt x="373990" y="10692384"/>
                </a:lnTo>
                <a:close/>
              </a:path>
              <a:path w="7558405" h="10692384">
                <a:moveTo>
                  <a:pt x="406362" y="10692384"/>
                </a:moveTo>
                <a:lnTo>
                  <a:pt x="406362" y="0"/>
                </a:lnTo>
                <a:lnTo>
                  <a:pt x="441935" y="0"/>
                </a:lnTo>
                <a:lnTo>
                  <a:pt x="441935" y="10692384"/>
                </a:lnTo>
                <a:close/>
              </a:path>
              <a:path w="7558405" h="10692384">
                <a:moveTo>
                  <a:pt x="474307" y="10692384"/>
                </a:moveTo>
                <a:lnTo>
                  <a:pt x="474307" y="0"/>
                </a:lnTo>
                <a:lnTo>
                  <a:pt x="509867" y="0"/>
                </a:lnTo>
                <a:lnTo>
                  <a:pt x="509867" y="10692384"/>
                </a:lnTo>
                <a:close/>
              </a:path>
              <a:path w="7558405" h="10692384">
                <a:moveTo>
                  <a:pt x="542239" y="10692384"/>
                </a:moveTo>
                <a:lnTo>
                  <a:pt x="542239" y="0"/>
                </a:lnTo>
                <a:lnTo>
                  <a:pt x="577152" y="0"/>
                </a:lnTo>
                <a:lnTo>
                  <a:pt x="577152" y="10692384"/>
                </a:lnTo>
                <a:close/>
              </a:path>
              <a:path w="7558405" h="10692384">
                <a:moveTo>
                  <a:pt x="609549" y="10692384"/>
                </a:moveTo>
                <a:lnTo>
                  <a:pt x="609549" y="0"/>
                </a:lnTo>
                <a:lnTo>
                  <a:pt x="645097" y="0"/>
                </a:lnTo>
                <a:lnTo>
                  <a:pt x="645097" y="10692384"/>
                </a:lnTo>
                <a:close/>
              </a:path>
              <a:path w="7558405" h="10692384">
                <a:moveTo>
                  <a:pt x="677507" y="10692384"/>
                </a:moveTo>
                <a:lnTo>
                  <a:pt x="677507" y="0"/>
                </a:lnTo>
                <a:lnTo>
                  <a:pt x="713042" y="0"/>
                </a:lnTo>
                <a:lnTo>
                  <a:pt x="713042" y="10692384"/>
                </a:lnTo>
                <a:close/>
              </a:path>
              <a:path w="7558405" h="10692384">
                <a:moveTo>
                  <a:pt x="745427" y="10692384"/>
                </a:moveTo>
                <a:lnTo>
                  <a:pt x="745427" y="0"/>
                </a:lnTo>
                <a:lnTo>
                  <a:pt x="780339" y="0"/>
                </a:lnTo>
                <a:lnTo>
                  <a:pt x="780339" y="10692384"/>
                </a:lnTo>
                <a:close/>
              </a:path>
              <a:path w="7558405" h="10692384">
                <a:moveTo>
                  <a:pt x="812737" y="10692384"/>
                </a:moveTo>
                <a:lnTo>
                  <a:pt x="812737" y="0"/>
                </a:lnTo>
                <a:lnTo>
                  <a:pt x="848284" y="0"/>
                </a:lnTo>
                <a:lnTo>
                  <a:pt x="848284" y="10692384"/>
                </a:lnTo>
                <a:close/>
              </a:path>
              <a:path w="7558405" h="10692384">
                <a:moveTo>
                  <a:pt x="880669" y="10692384"/>
                </a:moveTo>
                <a:lnTo>
                  <a:pt x="880669" y="0"/>
                </a:lnTo>
                <a:lnTo>
                  <a:pt x="916229" y="0"/>
                </a:lnTo>
                <a:lnTo>
                  <a:pt x="916229" y="10692384"/>
                </a:lnTo>
                <a:close/>
              </a:path>
              <a:path w="7558405" h="10692384">
                <a:moveTo>
                  <a:pt x="948614" y="10692384"/>
                </a:moveTo>
                <a:lnTo>
                  <a:pt x="948614" y="0"/>
                </a:lnTo>
                <a:lnTo>
                  <a:pt x="984161" y="0"/>
                </a:lnTo>
                <a:lnTo>
                  <a:pt x="984161" y="10692384"/>
                </a:lnTo>
                <a:close/>
              </a:path>
              <a:path w="7558405" h="10692384">
                <a:moveTo>
                  <a:pt x="1016533" y="10692384"/>
                </a:moveTo>
                <a:lnTo>
                  <a:pt x="1016533" y="0"/>
                </a:lnTo>
                <a:lnTo>
                  <a:pt x="1051458" y="0"/>
                </a:lnTo>
                <a:lnTo>
                  <a:pt x="1051458" y="10692384"/>
                </a:lnTo>
                <a:close/>
              </a:path>
              <a:path w="7558405" h="10692384">
                <a:moveTo>
                  <a:pt x="1083856" y="10692384"/>
                </a:moveTo>
                <a:lnTo>
                  <a:pt x="1083856" y="0"/>
                </a:lnTo>
                <a:lnTo>
                  <a:pt x="1119416" y="0"/>
                </a:lnTo>
                <a:lnTo>
                  <a:pt x="1119416" y="10692384"/>
                </a:lnTo>
                <a:close/>
              </a:path>
              <a:path w="7558405" h="10692384">
                <a:moveTo>
                  <a:pt x="1151788" y="10692384"/>
                </a:moveTo>
                <a:lnTo>
                  <a:pt x="1151788" y="0"/>
                </a:lnTo>
                <a:lnTo>
                  <a:pt x="1187349" y="0"/>
                </a:lnTo>
                <a:lnTo>
                  <a:pt x="1187349" y="10692384"/>
                </a:lnTo>
                <a:close/>
              </a:path>
              <a:path w="7558405" h="10692384">
                <a:moveTo>
                  <a:pt x="1219733" y="10692384"/>
                </a:moveTo>
                <a:lnTo>
                  <a:pt x="1219733" y="0"/>
                </a:lnTo>
                <a:lnTo>
                  <a:pt x="1255306" y="0"/>
                </a:lnTo>
                <a:lnTo>
                  <a:pt x="1255306" y="10692384"/>
                </a:lnTo>
                <a:close/>
              </a:path>
              <a:path w="7558405" h="10692384">
                <a:moveTo>
                  <a:pt x="1287653" y="10692384"/>
                </a:moveTo>
                <a:lnTo>
                  <a:pt x="1287653" y="0"/>
                </a:lnTo>
                <a:lnTo>
                  <a:pt x="1322578" y="0"/>
                </a:lnTo>
                <a:lnTo>
                  <a:pt x="1322578" y="10692384"/>
                </a:lnTo>
                <a:close/>
              </a:path>
              <a:path w="7558405" h="10692384">
                <a:moveTo>
                  <a:pt x="1354976" y="10692384"/>
                </a:moveTo>
                <a:lnTo>
                  <a:pt x="1354976" y="0"/>
                </a:lnTo>
                <a:lnTo>
                  <a:pt x="1390523" y="0"/>
                </a:lnTo>
                <a:lnTo>
                  <a:pt x="1390523" y="10692384"/>
                </a:lnTo>
                <a:close/>
              </a:path>
              <a:path w="7558405" h="10692384">
                <a:moveTo>
                  <a:pt x="1422908" y="10692384"/>
                </a:moveTo>
                <a:lnTo>
                  <a:pt x="1422908" y="0"/>
                </a:lnTo>
                <a:lnTo>
                  <a:pt x="1458481" y="0"/>
                </a:lnTo>
                <a:lnTo>
                  <a:pt x="1458481" y="10692384"/>
                </a:lnTo>
                <a:close/>
              </a:path>
              <a:path w="7558405" h="10692384">
                <a:moveTo>
                  <a:pt x="1490866" y="10692384"/>
                </a:moveTo>
                <a:lnTo>
                  <a:pt x="1490866" y="0"/>
                </a:lnTo>
                <a:lnTo>
                  <a:pt x="1526426" y="0"/>
                </a:lnTo>
                <a:lnTo>
                  <a:pt x="1526426" y="10692384"/>
                </a:lnTo>
                <a:close/>
              </a:path>
              <a:path w="7558405" h="10692384">
                <a:moveTo>
                  <a:pt x="1558798" y="10692384"/>
                </a:moveTo>
                <a:lnTo>
                  <a:pt x="1558798" y="0"/>
                </a:lnTo>
                <a:lnTo>
                  <a:pt x="1593723" y="0"/>
                </a:lnTo>
                <a:lnTo>
                  <a:pt x="1593723" y="10692384"/>
                </a:lnTo>
                <a:close/>
              </a:path>
              <a:path w="7558405" h="10692384">
                <a:moveTo>
                  <a:pt x="1626095" y="10692384"/>
                </a:moveTo>
                <a:lnTo>
                  <a:pt x="1626095" y="0"/>
                </a:lnTo>
                <a:lnTo>
                  <a:pt x="1661668" y="0"/>
                </a:lnTo>
                <a:lnTo>
                  <a:pt x="1661668" y="10692384"/>
                </a:lnTo>
                <a:close/>
              </a:path>
              <a:path w="7558405" h="10692384">
                <a:moveTo>
                  <a:pt x="1694053" y="10692384"/>
                </a:moveTo>
                <a:lnTo>
                  <a:pt x="1694053" y="0"/>
                </a:lnTo>
                <a:lnTo>
                  <a:pt x="1729613" y="0"/>
                </a:lnTo>
                <a:lnTo>
                  <a:pt x="1729613" y="10692384"/>
                </a:lnTo>
                <a:close/>
              </a:path>
              <a:path w="7558405" h="10692384">
                <a:moveTo>
                  <a:pt x="1761998" y="10692384"/>
                </a:moveTo>
                <a:lnTo>
                  <a:pt x="1761998" y="0"/>
                </a:lnTo>
                <a:lnTo>
                  <a:pt x="1797558" y="0"/>
                </a:lnTo>
                <a:lnTo>
                  <a:pt x="1797558" y="10692384"/>
                </a:lnTo>
                <a:close/>
              </a:path>
              <a:path w="7558405" h="10692384">
                <a:moveTo>
                  <a:pt x="1829956" y="10692384"/>
                </a:moveTo>
                <a:lnTo>
                  <a:pt x="1829956" y="0"/>
                </a:lnTo>
                <a:lnTo>
                  <a:pt x="1864868" y="0"/>
                </a:lnTo>
                <a:lnTo>
                  <a:pt x="1864868" y="10692384"/>
                </a:lnTo>
                <a:close/>
              </a:path>
              <a:path w="7558405" h="10692384">
                <a:moveTo>
                  <a:pt x="1897253" y="10692384"/>
                </a:moveTo>
                <a:lnTo>
                  <a:pt x="1897253" y="0"/>
                </a:lnTo>
                <a:lnTo>
                  <a:pt x="1932813" y="0"/>
                </a:lnTo>
                <a:lnTo>
                  <a:pt x="1932813" y="10692384"/>
                </a:lnTo>
                <a:close/>
              </a:path>
              <a:path w="7558405" h="10692384">
                <a:moveTo>
                  <a:pt x="1965198" y="10692384"/>
                </a:moveTo>
                <a:lnTo>
                  <a:pt x="1965198" y="0"/>
                </a:lnTo>
                <a:lnTo>
                  <a:pt x="2000758" y="0"/>
                </a:lnTo>
                <a:lnTo>
                  <a:pt x="2000758" y="10692384"/>
                </a:lnTo>
                <a:close/>
              </a:path>
              <a:path w="7558405" h="10692384">
                <a:moveTo>
                  <a:pt x="2033143" y="10692384"/>
                </a:moveTo>
                <a:lnTo>
                  <a:pt x="2033143" y="0"/>
                </a:lnTo>
                <a:lnTo>
                  <a:pt x="2068703" y="0"/>
                </a:lnTo>
                <a:lnTo>
                  <a:pt x="2068703" y="10692384"/>
                </a:lnTo>
                <a:close/>
              </a:path>
              <a:path w="7558405" h="10692384">
                <a:moveTo>
                  <a:pt x="2101088" y="10692384"/>
                </a:moveTo>
                <a:lnTo>
                  <a:pt x="2101088" y="0"/>
                </a:lnTo>
                <a:lnTo>
                  <a:pt x="2136013" y="0"/>
                </a:lnTo>
                <a:lnTo>
                  <a:pt x="2136013" y="10692384"/>
                </a:lnTo>
                <a:close/>
              </a:path>
              <a:path w="7558405" h="10692384">
                <a:moveTo>
                  <a:pt x="2168398" y="10692384"/>
                </a:moveTo>
                <a:lnTo>
                  <a:pt x="2168398" y="0"/>
                </a:lnTo>
                <a:lnTo>
                  <a:pt x="2203958" y="0"/>
                </a:lnTo>
                <a:lnTo>
                  <a:pt x="2203958" y="10692384"/>
                </a:lnTo>
                <a:close/>
              </a:path>
              <a:path w="7558405" h="10692384">
                <a:moveTo>
                  <a:pt x="2236343" y="10692384"/>
                </a:moveTo>
                <a:lnTo>
                  <a:pt x="2236343" y="0"/>
                </a:lnTo>
                <a:lnTo>
                  <a:pt x="2271776" y="0"/>
                </a:lnTo>
                <a:lnTo>
                  <a:pt x="2271776" y="10692384"/>
                </a:lnTo>
                <a:close/>
              </a:path>
              <a:path w="7558405" h="10692384">
                <a:moveTo>
                  <a:pt x="2304161" y="10692384"/>
                </a:moveTo>
                <a:lnTo>
                  <a:pt x="2304161" y="0"/>
                </a:lnTo>
                <a:lnTo>
                  <a:pt x="2339721" y="0"/>
                </a:lnTo>
                <a:lnTo>
                  <a:pt x="2339721" y="10692384"/>
                </a:lnTo>
                <a:close/>
              </a:path>
              <a:path w="7558405" h="10692384">
                <a:moveTo>
                  <a:pt x="2372106" y="10692384"/>
                </a:moveTo>
                <a:lnTo>
                  <a:pt x="2372106" y="0"/>
                </a:lnTo>
                <a:lnTo>
                  <a:pt x="2407031" y="0"/>
                </a:lnTo>
                <a:lnTo>
                  <a:pt x="2407031" y="10692384"/>
                </a:lnTo>
                <a:close/>
              </a:path>
              <a:path w="7558405" h="10692384">
                <a:moveTo>
                  <a:pt x="2439416" y="10692384"/>
                </a:moveTo>
                <a:lnTo>
                  <a:pt x="2439416" y="0"/>
                </a:lnTo>
                <a:lnTo>
                  <a:pt x="2474989" y="0"/>
                </a:lnTo>
                <a:lnTo>
                  <a:pt x="2474989" y="10692384"/>
                </a:lnTo>
                <a:close/>
              </a:path>
              <a:path w="7558405" h="10692384">
                <a:moveTo>
                  <a:pt x="2507361" y="10692384"/>
                </a:moveTo>
                <a:lnTo>
                  <a:pt x="2507361" y="0"/>
                </a:lnTo>
                <a:lnTo>
                  <a:pt x="2542921" y="0"/>
                </a:lnTo>
                <a:lnTo>
                  <a:pt x="2542921" y="10692384"/>
                </a:lnTo>
                <a:close/>
              </a:path>
              <a:path w="7558405" h="10692384">
                <a:moveTo>
                  <a:pt x="2575306" y="10692384"/>
                </a:moveTo>
                <a:lnTo>
                  <a:pt x="2575306" y="0"/>
                </a:lnTo>
                <a:lnTo>
                  <a:pt x="2610866" y="0"/>
                </a:lnTo>
                <a:lnTo>
                  <a:pt x="2610866" y="10692384"/>
                </a:lnTo>
                <a:close/>
              </a:path>
              <a:path w="7558405" h="10692384">
                <a:moveTo>
                  <a:pt x="2643251" y="10692384"/>
                </a:moveTo>
                <a:lnTo>
                  <a:pt x="2643251" y="0"/>
                </a:lnTo>
                <a:lnTo>
                  <a:pt x="2678176" y="0"/>
                </a:lnTo>
                <a:lnTo>
                  <a:pt x="2678176" y="10692384"/>
                </a:lnTo>
                <a:close/>
              </a:path>
              <a:path w="7558405" h="10692384">
                <a:moveTo>
                  <a:pt x="2710561" y="10692384"/>
                </a:moveTo>
                <a:lnTo>
                  <a:pt x="2710561" y="0"/>
                </a:lnTo>
                <a:lnTo>
                  <a:pt x="2746121" y="0"/>
                </a:lnTo>
                <a:lnTo>
                  <a:pt x="2746121" y="10692384"/>
                </a:lnTo>
                <a:close/>
              </a:path>
              <a:path w="7558405" h="10692384">
                <a:moveTo>
                  <a:pt x="2778506" y="10692384"/>
                </a:moveTo>
                <a:lnTo>
                  <a:pt x="2778506" y="0"/>
                </a:lnTo>
                <a:lnTo>
                  <a:pt x="2814066" y="0"/>
                </a:lnTo>
                <a:lnTo>
                  <a:pt x="2814066" y="10692384"/>
                </a:lnTo>
                <a:close/>
              </a:path>
              <a:path w="7558405" h="10692384">
                <a:moveTo>
                  <a:pt x="2846464" y="10692384"/>
                </a:moveTo>
                <a:lnTo>
                  <a:pt x="2846464" y="0"/>
                </a:lnTo>
                <a:lnTo>
                  <a:pt x="2882024" y="0"/>
                </a:lnTo>
                <a:lnTo>
                  <a:pt x="2882024" y="10692384"/>
                </a:lnTo>
                <a:close/>
              </a:path>
              <a:path w="7558405" h="10692384">
                <a:moveTo>
                  <a:pt x="2914396" y="10692384"/>
                </a:moveTo>
                <a:lnTo>
                  <a:pt x="2914396" y="0"/>
                </a:lnTo>
                <a:lnTo>
                  <a:pt x="2949308" y="0"/>
                </a:lnTo>
                <a:lnTo>
                  <a:pt x="2949308" y="10692384"/>
                </a:lnTo>
                <a:close/>
              </a:path>
              <a:path w="7558405" h="10692384">
                <a:moveTo>
                  <a:pt x="2981706" y="10692384"/>
                </a:moveTo>
                <a:lnTo>
                  <a:pt x="2981706" y="0"/>
                </a:lnTo>
                <a:lnTo>
                  <a:pt x="3017253" y="0"/>
                </a:lnTo>
                <a:lnTo>
                  <a:pt x="3017253" y="10692384"/>
                </a:lnTo>
                <a:close/>
              </a:path>
              <a:path w="7558405" h="10692384">
                <a:moveTo>
                  <a:pt x="3049664" y="10692384"/>
                </a:moveTo>
                <a:lnTo>
                  <a:pt x="3049664" y="0"/>
                </a:lnTo>
                <a:lnTo>
                  <a:pt x="3085224" y="0"/>
                </a:lnTo>
                <a:lnTo>
                  <a:pt x="3085224" y="10692384"/>
                </a:lnTo>
                <a:close/>
              </a:path>
              <a:path w="7558405" h="10692384">
                <a:moveTo>
                  <a:pt x="3117596" y="10692384"/>
                </a:moveTo>
                <a:lnTo>
                  <a:pt x="3117596" y="0"/>
                </a:lnTo>
                <a:lnTo>
                  <a:pt x="3153156" y="0"/>
                </a:lnTo>
                <a:lnTo>
                  <a:pt x="3153156" y="10692384"/>
                </a:lnTo>
                <a:close/>
              </a:path>
              <a:path w="7558405" h="10692384">
                <a:moveTo>
                  <a:pt x="3185541" y="10692384"/>
                </a:moveTo>
                <a:lnTo>
                  <a:pt x="3185541" y="0"/>
                </a:lnTo>
                <a:lnTo>
                  <a:pt x="3220453" y="0"/>
                </a:lnTo>
                <a:lnTo>
                  <a:pt x="3220453" y="10692384"/>
                </a:lnTo>
                <a:close/>
              </a:path>
              <a:path w="7558405" h="10692384">
                <a:moveTo>
                  <a:pt x="3252851" y="10692384"/>
                </a:moveTo>
                <a:lnTo>
                  <a:pt x="3252851" y="0"/>
                </a:lnTo>
                <a:lnTo>
                  <a:pt x="3288411" y="0"/>
                </a:lnTo>
                <a:lnTo>
                  <a:pt x="3288411" y="10692384"/>
                </a:lnTo>
                <a:close/>
              </a:path>
              <a:path w="7558405" h="10692384">
                <a:moveTo>
                  <a:pt x="3320796" y="10692384"/>
                </a:moveTo>
                <a:lnTo>
                  <a:pt x="3320796" y="0"/>
                </a:lnTo>
                <a:lnTo>
                  <a:pt x="3356356" y="0"/>
                </a:lnTo>
                <a:lnTo>
                  <a:pt x="3356356" y="10692384"/>
                </a:lnTo>
                <a:close/>
              </a:path>
              <a:path w="7558405" h="10692384">
                <a:moveTo>
                  <a:pt x="3388729" y="10692384"/>
                </a:moveTo>
                <a:lnTo>
                  <a:pt x="3388729" y="0"/>
                </a:lnTo>
                <a:lnTo>
                  <a:pt x="3424301" y="0"/>
                </a:lnTo>
                <a:lnTo>
                  <a:pt x="3424301" y="10692384"/>
                </a:lnTo>
                <a:close/>
              </a:path>
              <a:path w="7558405" h="10692384">
                <a:moveTo>
                  <a:pt x="3456699" y="10692384"/>
                </a:moveTo>
                <a:lnTo>
                  <a:pt x="3456699" y="0"/>
                </a:lnTo>
                <a:lnTo>
                  <a:pt x="3491624" y="0"/>
                </a:lnTo>
                <a:lnTo>
                  <a:pt x="3491624" y="10692384"/>
                </a:lnTo>
                <a:close/>
              </a:path>
              <a:path w="7558405" h="10692384">
                <a:moveTo>
                  <a:pt x="3523996" y="10692384"/>
                </a:moveTo>
                <a:lnTo>
                  <a:pt x="3523996" y="0"/>
                </a:lnTo>
                <a:lnTo>
                  <a:pt x="3559556" y="0"/>
                </a:lnTo>
                <a:lnTo>
                  <a:pt x="3559556" y="10692384"/>
                </a:lnTo>
                <a:close/>
              </a:path>
              <a:path w="7558405" h="10692384">
                <a:moveTo>
                  <a:pt x="3591929" y="10692384"/>
                </a:moveTo>
                <a:lnTo>
                  <a:pt x="3591929" y="0"/>
                </a:lnTo>
                <a:lnTo>
                  <a:pt x="3627501" y="0"/>
                </a:lnTo>
                <a:lnTo>
                  <a:pt x="3627501" y="10692384"/>
                </a:lnTo>
                <a:close/>
              </a:path>
              <a:path w="7558405" h="10692384">
                <a:moveTo>
                  <a:pt x="3659886" y="10692384"/>
                </a:moveTo>
                <a:lnTo>
                  <a:pt x="3659886" y="0"/>
                </a:lnTo>
                <a:lnTo>
                  <a:pt x="3694811" y="0"/>
                </a:lnTo>
                <a:lnTo>
                  <a:pt x="3694811" y="10692384"/>
                </a:lnTo>
                <a:close/>
              </a:path>
              <a:path w="7558405" h="10692384">
                <a:moveTo>
                  <a:pt x="3727196" y="10692384"/>
                </a:moveTo>
                <a:lnTo>
                  <a:pt x="3727196" y="0"/>
                </a:lnTo>
                <a:lnTo>
                  <a:pt x="3762756" y="0"/>
                </a:lnTo>
                <a:lnTo>
                  <a:pt x="3762756" y="10692384"/>
                </a:lnTo>
                <a:close/>
              </a:path>
              <a:path w="7558405" h="10692384">
                <a:moveTo>
                  <a:pt x="3795014" y="10692384"/>
                </a:moveTo>
                <a:lnTo>
                  <a:pt x="3795014" y="0"/>
                </a:lnTo>
                <a:lnTo>
                  <a:pt x="3830574" y="0"/>
                </a:lnTo>
                <a:lnTo>
                  <a:pt x="3830574" y="10692384"/>
                </a:lnTo>
                <a:close/>
              </a:path>
              <a:path w="7558405" h="10692384">
                <a:moveTo>
                  <a:pt x="3862947" y="10692384"/>
                </a:moveTo>
                <a:lnTo>
                  <a:pt x="3862947" y="0"/>
                </a:lnTo>
                <a:lnTo>
                  <a:pt x="3898519" y="0"/>
                </a:lnTo>
                <a:lnTo>
                  <a:pt x="3898519" y="10692384"/>
                </a:lnTo>
                <a:close/>
              </a:path>
              <a:path w="7558405" h="10692384">
                <a:moveTo>
                  <a:pt x="3930904" y="10692384"/>
                </a:moveTo>
                <a:lnTo>
                  <a:pt x="3930904" y="0"/>
                </a:lnTo>
                <a:lnTo>
                  <a:pt x="3965829" y="0"/>
                </a:lnTo>
                <a:lnTo>
                  <a:pt x="3965829" y="10692384"/>
                </a:lnTo>
                <a:close/>
              </a:path>
              <a:path w="7558405" h="10692384">
                <a:moveTo>
                  <a:pt x="3998214" y="10692384"/>
                </a:moveTo>
                <a:lnTo>
                  <a:pt x="3998214" y="0"/>
                </a:lnTo>
                <a:lnTo>
                  <a:pt x="4033774" y="0"/>
                </a:lnTo>
                <a:lnTo>
                  <a:pt x="4033774" y="10692384"/>
                </a:lnTo>
                <a:close/>
              </a:path>
              <a:path w="7558405" h="10692384">
                <a:moveTo>
                  <a:pt x="4066159" y="10692384"/>
                </a:moveTo>
                <a:lnTo>
                  <a:pt x="4066159" y="0"/>
                </a:lnTo>
                <a:lnTo>
                  <a:pt x="4101732" y="0"/>
                </a:lnTo>
                <a:lnTo>
                  <a:pt x="4101732" y="10692384"/>
                </a:lnTo>
                <a:close/>
              </a:path>
              <a:path w="7558405" h="10692384">
                <a:moveTo>
                  <a:pt x="4134104" y="10692384"/>
                </a:moveTo>
                <a:lnTo>
                  <a:pt x="4134104" y="0"/>
                </a:lnTo>
                <a:lnTo>
                  <a:pt x="4169664" y="0"/>
                </a:lnTo>
                <a:lnTo>
                  <a:pt x="4169664" y="10692384"/>
                </a:lnTo>
                <a:close/>
              </a:path>
              <a:path w="7558405" h="10692384">
                <a:moveTo>
                  <a:pt x="4202049" y="10692384"/>
                </a:moveTo>
                <a:lnTo>
                  <a:pt x="4202049" y="0"/>
                </a:lnTo>
                <a:lnTo>
                  <a:pt x="4236974" y="0"/>
                </a:lnTo>
                <a:lnTo>
                  <a:pt x="4236974" y="10692384"/>
                </a:lnTo>
                <a:close/>
              </a:path>
              <a:path w="7558405" h="10692384">
                <a:moveTo>
                  <a:pt x="4269359" y="10692384"/>
                </a:moveTo>
                <a:lnTo>
                  <a:pt x="4269359" y="0"/>
                </a:lnTo>
                <a:lnTo>
                  <a:pt x="4304932" y="0"/>
                </a:lnTo>
                <a:lnTo>
                  <a:pt x="4304932" y="10692384"/>
                </a:lnTo>
                <a:close/>
              </a:path>
              <a:path w="7558405" h="10692384">
                <a:moveTo>
                  <a:pt x="4337304" y="10692384"/>
                </a:moveTo>
                <a:lnTo>
                  <a:pt x="4337304" y="0"/>
                </a:lnTo>
                <a:lnTo>
                  <a:pt x="4372864" y="0"/>
                </a:lnTo>
                <a:lnTo>
                  <a:pt x="4372864" y="10692384"/>
                </a:lnTo>
                <a:close/>
              </a:path>
              <a:path w="7558405" h="10692384">
                <a:moveTo>
                  <a:pt x="4405249" y="10692384"/>
                </a:moveTo>
                <a:lnTo>
                  <a:pt x="4405249" y="0"/>
                </a:lnTo>
                <a:lnTo>
                  <a:pt x="4440809" y="0"/>
                </a:lnTo>
                <a:lnTo>
                  <a:pt x="4440809" y="10692384"/>
                </a:lnTo>
                <a:close/>
              </a:path>
              <a:path w="7558405" h="10692384">
                <a:moveTo>
                  <a:pt x="4473194" y="10692384"/>
                </a:moveTo>
                <a:lnTo>
                  <a:pt x="4473194" y="0"/>
                </a:lnTo>
                <a:lnTo>
                  <a:pt x="4508106" y="0"/>
                </a:lnTo>
                <a:lnTo>
                  <a:pt x="4508106" y="10692384"/>
                </a:lnTo>
                <a:close/>
              </a:path>
              <a:path w="7558405" h="10692384">
                <a:moveTo>
                  <a:pt x="4540517" y="10692384"/>
                </a:moveTo>
                <a:lnTo>
                  <a:pt x="4540517" y="0"/>
                </a:lnTo>
                <a:lnTo>
                  <a:pt x="4576064" y="0"/>
                </a:lnTo>
                <a:lnTo>
                  <a:pt x="4576064" y="10692384"/>
                </a:lnTo>
                <a:close/>
              </a:path>
              <a:path w="7558405" h="10692384">
                <a:moveTo>
                  <a:pt x="7387590" y="10692384"/>
                </a:moveTo>
                <a:lnTo>
                  <a:pt x="7387590" y="0"/>
                </a:lnTo>
                <a:lnTo>
                  <a:pt x="7422515" y="0"/>
                </a:lnTo>
                <a:lnTo>
                  <a:pt x="7422515" y="10692384"/>
                </a:lnTo>
                <a:close/>
              </a:path>
              <a:path w="7558405" h="10692384">
                <a:moveTo>
                  <a:pt x="7454900" y="10692384"/>
                </a:moveTo>
                <a:lnTo>
                  <a:pt x="7454900" y="0"/>
                </a:lnTo>
                <a:lnTo>
                  <a:pt x="7490473" y="0"/>
                </a:lnTo>
                <a:lnTo>
                  <a:pt x="7490473" y="10692384"/>
                </a:lnTo>
                <a:close/>
              </a:path>
              <a:path w="7558405" h="10692384">
                <a:moveTo>
                  <a:pt x="7522845" y="10692384"/>
                </a:moveTo>
                <a:lnTo>
                  <a:pt x="7522845" y="0"/>
                </a:lnTo>
                <a:lnTo>
                  <a:pt x="7558405" y="0"/>
                </a:lnTo>
                <a:lnTo>
                  <a:pt x="7558405" y="10692384"/>
                </a:lnTo>
                <a:close/>
              </a:path>
            </a:pathLst>
          </a:custGeom>
          <a:solidFill>
            <a:srgbClr val="404041"/>
          </a:solidFill>
        </p:spPr>
        <p:txBody>
          <a:bodyPr wrap="square" lIns="0" tIns="0" rIns="0" bIns="0" rtlCol="0">
            <a:noAutofit/>
          </a:bodyPr>
          <a:lstStyle/>
          <a:p>
            <a:endParaRPr/>
          </a:p>
        </p:txBody>
      </p:sp>
      <p:sp>
        <p:nvSpPr>
          <p:cNvPr id="56" name="object 56"/>
          <p:cNvSpPr/>
          <p:nvPr/>
        </p:nvSpPr>
        <p:spPr>
          <a:xfrm>
            <a:off x="4541533" y="0"/>
            <a:ext cx="2814815" cy="10692384"/>
          </a:xfrm>
          <a:custGeom>
            <a:avLst/>
            <a:gdLst/>
            <a:ahLst/>
            <a:cxnLst/>
            <a:rect l="l" t="t" r="r" b="b"/>
            <a:pathLst>
              <a:path w="2814815" h="10692384">
                <a:moveTo>
                  <a:pt x="0" y="10692384"/>
                </a:moveTo>
                <a:lnTo>
                  <a:pt x="0" y="0"/>
                </a:lnTo>
                <a:lnTo>
                  <a:pt x="35548" y="0"/>
                </a:lnTo>
                <a:lnTo>
                  <a:pt x="35548" y="10692384"/>
                </a:lnTo>
                <a:close/>
              </a:path>
              <a:path w="2814815" h="10692384">
                <a:moveTo>
                  <a:pt x="67932" y="10692384"/>
                </a:moveTo>
                <a:lnTo>
                  <a:pt x="67932" y="0"/>
                </a:lnTo>
                <a:lnTo>
                  <a:pt x="103480" y="0"/>
                </a:lnTo>
                <a:lnTo>
                  <a:pt x="103480" y="10692384"/>
                </a:lnTo>
                <a:close/>
              </a:path>
              <a:path w="2814815" h="10692384">
                <a:moveTo>
                  <a:pt x="135890" y="10692384"/>
                </a:moveTo>
                <a:lnTo>
                  <a:pt x="135890" y="0"/>
                </a:lnTo>
                <a:lnTo>
                  <a:pt x="171450" y="0"/>
                </a:lnTo>
                <a:lnTo>
                  <a:pt x="171450" y="10692384"/>
                </a:lnTo>
                <a:close/>
              </a:path>
              <a:path w="2814815" h="10692384">
                <a:moveTo>
                  <a:pt x="203822" y="10692384"/>
                </a:moveTo>
                <a:lnTo>
                  <a:pt x="203822" y="0"/>
                </a:lnTo>
                <a:lnTo>
                  <a:pt x="238734" y="0"/>
                </a:lnTo>
                <a:lnTo>
                  <a:pt x="238734" y="10692384"/>
                </a:lnTo>
                <a:close/>
              </a:path>
              <a:path w="2814815" h="10692384">
                <a:moveTo>
                  <a:pt x="271120" y="10692384"/>
                </a:moveTo>
                <a:lnTo>
                  <a:pt x="271120" y="0"/>
                </a:lnTo>
                <a:lnTo>
                  <a:pt x="306679" y="0"/>
                </a:lnTo>
                <a:lnTo>
                  <a:pt x="306679" y="10692384"/>
                </a:lnTo>
                <a:close/>
              </a:path>
              <a:path w="2814815" h="10692384">
                <a:moveTo>
                  <a:pt x="339077" y="10692384"/>
                </a:moveTo>
                <a:lnTo>
                  <a:pt x="339077" y="0"/>
                </a:lnTo>
                <a:lnTo>
                  <a:pt x="374637" y="0"/>
                </a:lnTo>
                <a:lnTo>
                  <a:pt x="374637" y="10692384"/>
                </a:lnTo>
                <a:close/>
              </a:path>
              <a:path w="2814815" h="10692384">
                <a:moveTo>
                  <a:pt x="407022" y="10692384"/>
                </a:moveTo>
                <a:lnTo>
                  <a:pt x="407022" y="0"/>
                </a:lnTo>
                <a:lnTo>
                  <a:pt x="442582" y="0"/>
                </a:lnTo>
                <a:lnTo>
                  <a:pt x="442582" y="10692384"/>
                </a:lnTo>
                <a:close/>
              </a:path>
              <a:path w="2814815" h="10692384">
                <a:moveTo>
                  <a:pt x="474954" y="10692384"/>
                </a:moveTo>
                <a:lnTo>
                  <a:pt x="474954" y="0"/>
                </a:lnTo>
                <a:lnTo>
                  <a:pt x="509879" y="0"/>
                </a:lnTo>
                <a:lnTo>
                  <a:pt x="509879" y="10692384"/>
                </a:lnTo>
                <a:close/>
              </a:path>
              <a:path w="2814815" h="10692384">
                <a:moveTo>
                  <a:pt x="542277" y="10692384"/>
                </a:moveTo>
                <a:lnTo>
                  <a:pt x="542277" y="0"/>
                </a:lnTo>
                <a:lnTo>
                  <a:pt x="577837" y="0"/>
                </a:lnTo>
                <a:lnTo>
                  <a:pt x="577837" y="10692384"/>
                </a:lnTo>
                <a:close/>
              </a:path>
              <a:path w="2814815" h="10692384">
                <a:moveTo>
                  <a:pt x="610222" y="10692384"/>
                </a:moveTo>
                <a:lnTo>
                  <a:pt x="610222" y="0"/>
                </a:lnTo>
                <a:lnTo>
                  <a:pt x="645782" y="0"/>
                </a:lnTo>
                <a:lnTo>
                  <a:pt x="645782" y="10692384"/>
                </a:lnTo>
                <a:close/>
              </a:path>
              <a:path w="2814815" h="10692384">
                <a:moveTo>
                  <a:pt x="678154" y="10692384"/>
                </a:moveTo>
                <a:lnTo>
                  <a:pt x="678154" y="0"/>
                </a:lnTo>
                <a:lnTo>
                  <a:pt x="713727" y="0"/>
                </a:lnTo>
                <a:lnTo>
                  <a:pt x="713727" y="10692384"/>
                </a:lnTo>
                <a:close/>
              </a:path>
              <a:path w="2814815" h="10692384">
                <a:moveTo>
                  <a:pt x="746112" y="10692384"/>
                </a:moveTo>
                <a:lnTo>
                  <a:pt x="746112" y="0"/>
                </a:lnTo>
                <a:lnTo>
                  <a:pt x="781037" y="0"/>
                </a:lnTo>
                <a:lnTo>
                  <a:pt x="781037" y="10692384"/>
                </a:lnTo>
                <a:close/>
              </a:path>
              <a:path w="2814815" h="10692384">
                <a:moveTo>
                  <a:pt x="813422" y="10692384"/>
                </a:moveTo>
                <a:lnTo>
                  <a:pt x="813422" y="0"/>
                </a:lnTo>
                <a:lnTo>
                  <a:pt x="848982" y="0"/>
                </a:lnTo>
                <a:lnTo>
                  <a:pt x="848982" y="10692384"/>
                </a:lnTo>
                <a:close/>
              </a:path>
              <a:path w="2814815" h="10692384">
                <a:moveTo>
                  <a:pt x="881367" y="10692384"/>
                </a:moveTo>
                <a:lnTo>
                  <a:pt x="881367" y="0"/>
                </a:lnTo>
                <a:lnTo>
                  <a:pt x="916940" y="0"/>
                </a:lnTo>
                <a:lnTo>
                  <a:pt x="916940" y="10692384"/>
                </a:lnTo>
                <a:close/>
              </a:path>
              <a:path w="2814815" h="10692384">
                <a:moveTo>
                  <a:pt x="949312" y="10692384"/>
                </a:moveTo>
                <a:lnTo>
                  <a:pt x="949312" y="0"/>
                </a:lnTo>
                <a:lnTo>
                  <a:pt x="984872" y="0"/>
                </a:lnTo>
                <a:lnTo>
                  <a:pt x="984872" y="10692384"/>
                </a:lnTo>
                <a:close/>
              </a:path>
              <a:path w="2814815" h="10692384">
                <a:moveTo>
                  <a:pt x="1017257" y="10692384"/>
                </a:moveTo>
                <a:lnTo>
                  <a:pt x="1017257" y="0"/>
                </a:lnTo>
                <a:lnTo>
                  <a:pt x="1052182" y="0"/>
                </a:lnTo>
                <a:lnTo>
                  <a:pt x="1052182" y="10692384"/>
                </a:lnTo>
                <a:close/>
              </a:path>
              <a:path w="2814815" h="10692384">
                <a:moveTo>
                  <a:pt x="1084567" y="10692384"/>
                </a:moveTo>
                <a:lnTo>
                  <a:pt x="1084567" y="0"/>
                </a:lnTo>
                <a:lnTo>
                  <a:pt x="1120140" y="0"/>
                </a:lnTo>
                <a:lnTo>
                  <a:pt x="1120140" y="10692384"/>
                </a:lnTo>
                <a:close/>
              </a:path>
              <a:path w="2814815" h="10692384">
                <a:moveTo>
                  <a:pt x="1152512" y="10692384"/>
                </a:moveTo>
                <a:lnTo>
                  <a:pt x="1152512" y="0"/>
                </a:lnTo>
                <a:lnTo>
                  <a:pt x="1188072" y="0"/>
                </a:lnTo>
                <a:lnTo>
                  <a:pt x="1188072" y="10692384"/>
                </a:lnTo>
                <a:close/>
              </a:path>
              <a:path w="2814815" h="10692384">
                <a:moveTo>
                  <a:pt x="1220457" y="10692384"/>
                </a:moveTo>
                <a:lnTo>
                  <a:pt x="1220457" y="0"/>
                </a:lnTo>
                <a:lnTo>
                  <a:pt x="1256017" y="0"/>
                </a:lnTo>
                <a:lnTo>
                  <a:pt x="1256017" y="10692384"/>
                </a:lnTo>
                <a:close/>
              </a:path>
              <a:path w="2814815" h="10692384">
                <a:moveTo>
                  <a:pt x="1288402" y="10692384"/>
                </a:moveTo>
                <a:lnTo>
                  <a:pt x="1288402" y="0"/>
                </a:lnTo>
                <a:lnTo>
                  <a:pt x="1323327" y="0"/>
                </a:lnTo>
                <a:lnTo>
                  <a:pt x="1323327" y="10692384"/>
                </a:lnTo>
                <a:close/>
              </a:path>
              <a:path w="2814815" h="10692384">
                <a:moveTo>
                  <a:pt x="1355712" y="10692384"/>
                </a:moveTo>
                <a:lnTo>
                  <a:pt x="1355712" y="0"/>
                </a:lnTo>
                <a:lnTo>
                  <a:pt x="1391272" y="0"/>
                </a:lnTo>
                <a:lnTo>
                  <a:pt x="1391272" y="10692384"/>
                </a:lnTo>
                <a:close/>
              </a:path>
              <a:path w="2814815" h="10692384">
                <a:moveTo>
                  <a:pt x="1423530" y="10692384"/>
                </a:moveTo>
                <a:lnTo>
                  <a:pt x="1423530" y="0"/>
                </a:lnTo>
                <a:lnTo>
                  <a:pt x="1459090" y="0"/>
                </a:lnTo>
                <a:lnTo>
                  <a:pt x="1459090" y="10692384"/>
                </a:lnTo>
                <a:close/>
              </a:path>
              <a:path w="2814815" h="10692384">
                <a:moveTo>
                  <a:pt x="1491475" y="10692384"/>
                </a:moveTo>
                <a:lnTo>
                  <a:pt x="1491475" y="0"/>
                </a:lnTo>
                <a:lnTo>
                  <a:pt x="1527048" y="0"/>
                </a:lnTo>
                <a:lnTo>
                  <a:pt x="1527048" y="10692384"/>
                </a:lnTo>
                <a:close/>
              </a:path>
              <a:path w="2814815" h="10692384">
                <a:moveTo>
                  <a:pt x="1559420" y="10692384"/>
                </a:moveTo>
                <a:lnTo>
                  <a:pt x="1559420" y="0"/>
                </a:lnTo>
                <a:lnTo>
                  <a:pt x="1594345" y="0"/>
                </a:lnTo>
                <a:lnTo>
                  <a:pt x="1594345" y="10692384"/>
                </a:lnTo>
                <a:close/>
              </a:path>
              <a:path w="2814815" h="10692384">
                <a:moveTo>
                  <a:pt x="1626730" y="10692384"/>
                </a:moveTo>
                <a:lnTo>
                  <a:pt x="1626730" y="0"/>
                </a:lnTo>
                <a:lnTo>
                  <a:pt x="1662290" y="0"/>
                </a:lnTo>
                <a:lnTo>
                  <a:pt x="1662290" y="10692384"/>
                </a:lnTo>
                <a:close/>
              </a:path>
              <a:path w="2814815" h="10692384">
                <a:moveTo>
                  <a:pt x="1694675" y="10692384"/>
                </a:moveTo>
                <a:lnTo>
                  <a:pt x="1694675" y="0"/>
                </a:lnTo>
                <a:lnTo>
                  <a:pt x="1730248" y="0"/>
                </a:lnTo>
                <a:lnTo>
                  <a:pt x="1730248" y="10692384"/>
                </a:lnTo>
                <a:close/>
              </a:path>
              <a:path w="2814815" h="10692384">
                <a:moveTo>
                  <a:pt x="1762633" y="10692384"/>
                </a:moveTo>
                <a:lnTo>
                  <a:pt x="1762633" y="0"/>
                </a:lnTo>
                <a:lnTo>
                  <a:pt x="1798193" y="0"/>
                </a:lnTo>
                <a:lnTo>
                  <a:pt x="1798193" y="10692384"/>
                </a:lnTo>
                <a:close/>
              </a:path>
              <a:path w="2814815" h="10692384">
                <a:moveTo>
                  <a:pt x="1830565" y="10692384"/>
                </a:moveTo>
                <a:lnTo>
                  <a:pt x="1830565" y="0"/>
                </a:lnTo>
                <a:lnTo>
                  <a:pt x="1865490" y="0"/>
                </a:lnTo>
                <a:lnTo>
                  <a:pt x="1865490" y="10692384"/>
                </a:lnTo>
                <a:close/>
              </a:path>
              <a:path w="2814815" h="10692384">
                <a:moveTo>
                  <a:pt x="1897863" y="10692384"/>
                </a:moveTo>
                <a:lnTo>
                  <a:pt x="1897863" y="0"/>
                </a:lnTo>
                <a:lnTo>
                  <a:pt x="1933435" y="0"/>
                </a:lnTo>
                <a:lnTo>
                  <a:pt x="1933435" y="10692384"/>
                </a:lnTo>
                <a:close/>
              </a:path>
              <a:path w="2814815" h="10692384">
                <a:moveTo>
                  <a:pt x="1965820" y="10692384"/>
                </a:moveTo>
                <a:lnTo>
                  <a:pt x="1965820" y="0"/>
                </a:lnTo>
                <a:lnTo>
                  <a:pt x="2001380" y="0"/>
                </a:lnTo>
                <a:lnTo>
                  <a:pt x="2001380" y="10692384"/>
                </a:lnTo>
                <a:close/>
              </a:path>
              <a:path w="2814815" h="10692384">
                <a:moveTo>
                  <a:pt x="2033765" y="10692384"/>
                </a:moveTo>
                <a:lnTo>
                  <a:pt x="2033765" y="0"/>
                </a:lnTo>
                <a:lnTo>
                  <a:pt x="2068690" y="0"/>
                </a:lnTo>
                <a:lnTo>
                  <a:pt x="2068690" y="10692384"/>
                </a:lnTo>
                <a:close/>
              </a:path>
              <a:path w="2814815" h="10692384">
                <a:moveTo>
                  <a:pt x="2101063" y="10692384"/>
                </a:moveTo>
                <a:lnTo>
                  <a:pt x="2101063" y="0"/>
                </a:lnTo>
                <a:lnTo>
                  <a:pt x="2136636" y="0"/>
                </a:lnTo>
                <a:lnTo>
                  <a:pt x="2136636" y="10692384"/>
                </a:lnTo>
                <a:close/>
              </a:path>
              <a:path w="2814815" h="10692384">
                <a:moveTo>
                  <a:pt x="2169020" y="10692384"/>
                </a:moveTo>
                <a:lnTo>
                  <a:pt x="2169020" y="0"/>
                </a:lnTo>
                <a:lnTo>
                  <a:pt x="2204580" y="0"/>
                </a:lnTo>
                <a:lnTo>
                  <a:pt x="2204580" y="10692384"/>
                </a:lnTo>
                <a:close/>
              </a:path>
              <a:path w="2814815" h="10692384">
                <a:moveTo>
                  <a:pt x="2236965" y="10692384"/>
                </a:moveTo>
                <a:lnTo>
                  <a:pt x="2236965" y="0"/>
                </a:lnTo>
                <a:lnTo>
                  <a:pt x="2272525" y="0"/>
                </a:lnTo>
                <a:lnTo>
                  <a:pt x="2272525" y="10692384"/>
                </a:lnTo>
                <a:close/>
              </a:path>
              <a:path w="2814815" h="10692384">
                <a:moveTo>
                  <a:pt x="2304911" y="10692384"/>
                </a:moveTo>
                <a:lnTo>
                  <a:pt x="2304911" y="0"/>
                </a:lnTo>
                <a:lnTo>
                  <a:pt x="2339836" y="0"/>
                </a:lnTo>
                <a:lnTo>
                  <a:pt x="2339836" y="10692384"/>
                </a:lnTo>
                <a:close/>
              </a:path>
              <a:path w="2814815" h="10692384">
                <a:moveTo>
                  <a:pt x="2372220" y="10692384"/>
                </a:moveTo>
                <a:lnTo>
                  <a:pt x="2372220" y="0"/>
                </a:lnTo>
                <a:lnTo>
                  <a:pt x="2407780" y="0"/>
                </a:lnTo>
                <a:lnTo>
                  <a:pt x="2407780" y="10692384"/>
                </a:lnTo>
                <a:close/>
              </a:path>
              <a:path w="2814815" h="10692384">
                <a:moveTo>
                  <a:pt x="2440165" y="10692384"/>
                </a:moveTo>
                <a:lnTo>
                  <a:pt x="2440165" y="0"/>
                </a:lnTo>
                <a:lnTo>
                  <a:pt x="2475725" y="0"/>
                </a:lnTo>
                <a:lnTo>
                  <a:pt x="2475725" y="10692384"/>
                </a:lnTo>
                <a:close/>
              </a:path>
              <a:path w="2814815" h="10692384">
                <a:moveTo>
                  <a:pt x="2508111" y="10692384"/>
                </a:moveTo>
                <a:lnTo>
                  <a:pt x="2508111" y="0"/>
                </a:lnTo>
                <a:lnTo>
                  <a:pt x="2543670" y="0"/>
                </a:lnTo>
                <a:lnTo>
                  <a:pt x="2543670" y="10692384"/>
                </a:lnTo>
                <a:close/>
              </a:path>
              <a:path w="2814815" h="10692384">
                <a:moveTo>
                  <a:pt x="2576055" y="10692384"/>
                </a:moveTo>
                <a:lnTo>
                  <a:pt x="2576055" y="0"/>
                </a:lnTo>
                <a:lnTo>
                  <a:pt x="2610980" y="0"/>
                </a:lnTo>
                <a:lnTo>
                  <a:pt x="2610980" y="10692384"/>
                </a:lnTo>
                <a:close/>
              </a:path>
              <a:path w="2814815" h="10692384">
                <a:moveTo>
                  <a:pt x="2643365" y="10692384"/>
                </a:moveTo>
                <a:lnTo>
                  <a:pt x="2643365" y="0"/>
                </a:lnTo>
                <a:lnTo>
                  <a:pt x="2678925" y="0"/>
                </a:lnTo>
                <a:lnTo>
                  <a:pt x="2678925" y="10692384"/>
                </a:lnTo>
                <a:close/>
              </a:path>
              <a:path w="2814815" h="10692384">
                <a:moveTo>
                  <a:pt x="2711311" y="10692384"/>
                </a:moveTo>
                <a:lnTo>
                  <a:pt x="2711311" y="0"/>
                </a:lnTo>
                <a:lnTo>
                  <a:pt x="2746870" y="0"/>
                </a:lnTo>
                <a:lnTo>
                  <a:pt x="2746870" y="10692384"/>
                </a:lnTo>
                <a:close/>
              </a:path>
              <a:path w="2814815" h="10692384">
                <a:moveTo>
                  <a:pt x="2779255" y="10692384"/>
                </a:moveTo>
                <a:lnTo>
                  <a:pt x="2779255" y="0"/>
                </a:lnTo>
                <a:lnTo>
                  <a:pt x="2814815" y="0"/>
                </a:lnTo>
                <a:lnTo>
                  <a:pt x="2814815" y="10692384"/>
                </a:lnTo>
                <a:close/>
              </a:path>
            </a:pathLst>
          </a:custGeom>
          <a:solidFill>
            <a:srgbClr val="404041"/>
          </a:solidFill>
        </p:spPr>
        <p:txBody>
          <a:bodyPr wrap="square" lIns="0" tIns="0" rIns="0" bIns="0" rtlCol="0">
            <a:noAutofit/>
          </a:bodyPr>
          <a:lstStyle/>
          <a:p>
            <a:endParaRPr/>
          </a:p>
        </p:txBody>
      </p:sp>
      <p:pic>
        <p:nvPicPr>
          <p:cNvPr id="5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60564" cy="10690860"/>
          </a:xfrm>
          <a:prstGeom prst="rect">
            <a:avLst/>
          </a:prstGeom>
        </p:spPr>
      </p:pic>
      <p:sp>
        <p:nvSpPr>
          <p:cNvPr id="57" name="object 57"/>
          <p:cNvSpPr/>
          <p:nvPr/>
        </p:nvSpPr>
        <p:spPr>
          <a:xfrm>
            <a:off x="0" y="9110476"/>
            <a:ext cx="1580388" cy="1581912"/>
          </a:xfrm>
          <a:custGeom>
            <a:avLst/>
            <a:gdLst/>
            <a:ahLst/>
            <a:cxnLst/>
            <a:rect l="l" t="t" r="r" b="b"/>
            <a:pathLst>
              <a:path w="1580388" h="1581912">
                <a:moveTo>
                  <a:pt x="0" y="1581912"/>
                </a:moveTo>
                <a:lnTo>
                  <a:pt x="0" y="0"/>
                </a:lnTo>
                <a:lnTo>
                  <a:pt x="1580388" y="1581912"/>
                </a:lnTo>
                <a:close/>
              </a:path>
            </a:pathLst>
          </a:custGeom>
          <a:solidFill>
            <a:srgbClr val="47A5AE"/>
          </a:solidFill>
        </p:spPr>
        <p:txBody>
          <a:bodyPr wrap="square" lIns="0" tIns="0" rIns="0" bIns="0" rtlCol="0">
            <a:noAutofit/>
          </a:bodyPr>
          <a:lstStyle/>
          <a:p>
            <a:endParaRPr/>
          </a:p>
        </p:txBody>
      </p:sp>
      <p:sp>
        <p:nvSpPr>
          <p:cNvPr id="58" name="object 58"/>
          <p:cNvSpPr/>
          <p:nvPr/>
        </p:nvSpPr>
        <p:spPr>
          <a:xfrm>
            <a:off x="0" y="2005592"/>
            <a:ext cx="1783080" cy="3567036"/>
          </a:xfrm>
          <a:custGeom>
            <a:avLst/>
            <a:gdLst/>
            <a:ahLst/>
            <a:cxnLst/>
            <a:rect l="l" t="t" r="r" b="b"/>
            <a:pathLst>
              <a:path w="1783080" h="3567036">
                <a:moveTo>
                  <a:pt x="0" y="0"/>
                </a:moveTo>
                <a:lnTo>
                  <a:pt x="1783080" y="1783448"/>
                </a:lnTo>
                <a:lnTo>
                  <a:pt x="0" y="3567036"/>
                </a:lnTo>
                <a:close/>
              </a:path>
            </a:pathLst>
          </a:custGeom>
          <a:solidFill>
            <a:srgbClr val="231F20"/>
          </a:solidFill>
        </p:spPr>
        <p:txBody>
          <a:bodyPr wrap="square" lIns="0" tIns="0" rIns="0" bIns="0" rtlCol="0">
            <a:noAutofit/>
          </a:bodyPr>
          <a:lstStyle/>
          <a:p>
            <a:endParaRPr/>
          </a:p>
        </p:txBody>
      </p:sp>
      <p:sp>
        <p:nvSpPr>
          <p:cNvPr id="3" name="object 60"/>
          <p:cNvSpPr/>
          <p:nvPr/>
        </p:nvSpPr>
        <p:spPr>
          <a:xfrm>
            <a:off x="4643631" y="861052"/>
            <a:ext cx="2915400" cy="5833249"/>
          </a:xfrm>
          <a:custGeom>
            <a:avLst/>
            <a:gdLst/>
            <a:ahLst/>
            <a:cxnLst/>
            <a:rect l="l" t="t" r="r" b="b"/>
            <a:pathLst>
              <a:path w="2915400" h="5833249">
                <a:moveTo>
                  <a:pt x="2879218" y="5818644"/>
                </a:moveTo>
                <a:lnTo>
                  <a:pt x="3811" y="2935745"/>
                </a:lnTo>
                <a:lnTo>
                  <a:pt x="1" y="2916695"/>
                </a:lnTo>
                <a:lnTo>
                  <a:pt x="14593" y="2880360"/>
                </a:lnTo>
                <a:lnTo>
                  <a:pt x="2879218" y="15252"/>
                </a:lnTo>
                <a:lnTo>
                  <a:pt x="2915400" y="0"/>
                </a:lnTo>
                <a:lnTo>
                  <a:pt x="2915400" y="50812"/>
                </a:lnTo>
                <a:lnTo>
                  <a:pt x="50801" y="2916695"/>
                </a:lnTo>
                <a:lnTo>
                  <a:pt x="2915400" y="5782449"/>
                </a:lnTo>
                <a:lnTo>
                  <a:pt x="2915400" y="5833249"/>
                </a:lnTo>
                <a:close/>
              </a:path>
            </a:pathLst>
          </a:custGeom>
          <a:solidFill>
            <a:srgbClr val="FFFFFF"/>
          </a:solidFill>
        </p:spPr>
        <p:txBody>
          <a:bodyPr wrap="square" lIns="0" tIns="0" rIns="0" bIns="0" rtlCol="0">
            <a:noAutofit/>
          </a:bodyPr>
          <a:lstStyle/>
          <a:p>
            <a:endParaRPr/>
          </a:p>
        </p:txBody>
      </p:sp>
      <p:pic>
        <p:nvPicPr>
          <p:cNvPr id="6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268" y="7560564"/>
            <a:ext cx="3128772" cy="3130295"/>
          </a:xfrm>
          <a:prstGeom prst="rect">
            <a:avLst/>
          </a:prstGeom>
        </p:spPr>
      </p:pic>
      <p:sp>
        <p:nvSpPr>
          <p:cNvPr id="4" name="text 1"/>
          <p:cNvSpPr txBox="1"/>
          <p:nvPr/>
        </p:nvSpPr>
        <p:spPr>
          <a:xfrm>
            <a:off x="124619" y="5651500"/>
            <a:ext cx="5422900" cy="923330"/>
          </a:xfrm>
          <a:prstGeom prst="rect">
            <a:avLst/>
          </a:prstGeom>
        </p:spPr>
        <p:txBody>
          <a:bodyPr vert="horz" wrap="square" lIns="0" tIns="0" rIns="0" bIns="0" rtlCol="0">
            <a:spAutoFit/>
          </a:bodyPr>
          <a:lstStyle/>
          <a:p>
            <a:pPr marL="0" algn="just">
              <a:lnSpc>
                <a:spcPct val="100000"/>
              </a:lnSpc>
            </a:pPr>
            <a:r>
              <a:rPr lang="en-US" sz="1200" b="1" dirty="0">
                <a:solidFill>
                  <a:srgbClr val="FFFFFF"/>
                </a:solidFill>
                <a:latin typeface="Arial"/>
                <a:cs typeface="Arial"/>
              </a:rPr>
              <a:t>Civil engineering is a broad field that encompasses many aspects of infrastructure development and construction. From designing and building roads and bridges to developing sustainable water and wastewater management systems, civil engineers play a critical role in shaping the built environment.</a:t>
            </a:r>
            <a:endParaRPr lang="en-US" sz="1200" dirty="0">
              <a:latin typeface="Arial"/>
              <a:cs typeface="Arial"/>
            </a:endParaRPr>
          </a:p>
        </p:txBody>
      </p:sp>
      <p:pic>
        <p:nvPicPr>
          <p:cNvPr id="11" name="Picture 10" descr="A tall building under construction&#10;&#10;Description automatically generated with medium confidence">
            <a:extLst>
              <a:ext uri="{FF2B5EF4-FFF2-40B4-BE49-F238E27FC236}">
                <a16:creationId xmlns:a16="http://schemas.microsoft.com/office/drawing/2014/main" id="{348D29A8-6CC0-69B8-16AB-D290C462EF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80" t="8716" r="14151"/>
          <a:stretch/>
        </p:blipFill>
        <p:spPr>
          <a:xfrm>
            <a:off x="0" y="0"/>
            <a:ext cx="3772115" cy="4508500"/>
          </a:xfrm>
          <a:prstGeom prst="hexagon">
            <a:avLst/>
          </a:prstGeom>
        </p:spPr>
      </p:pic>
      <p:pic>
        <p:nvPicPr>
          <p:cNvPr id="13" name="Picture 12" descr="Diagram, engineering drawing">
            <a:extLst>
              <a:ext uri="{FF2B5EF4-FFF2-40B4-BE49-F238E27FC236}">
                <a16:creationId xmlns:a16="http://schemas.microsoft.com/office/drawing/2014/main" id="{7204C9BE-C8B8-547B-C469-724390ECC0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2218" y="16330"/>
            <a:ext cx="3429001" cy="2628900"/>
          </a:xfrm>
          <a:prstGeom prst="flowChartInputOutput">
            <a:avLst/>
          </a:prstGeom>
        </p:spPr>
      </p:pic>
      <p:sp>
        <p:nvSpPr>
          <p:cNvPr id="2" name="object 59"/>
          <p:cNvSpPr/>
          <p:nvPr/>
        </p:nvSpPr>
        <p:spPr>
          <a:xfrm rot="10800000">
            <a:off x="4696618" y="902677"/>
            <a:ext cx="2864498" cy="5728131"/>
          </a:xfrm>
          <a:custGeom>
            <a:avLst/>
            <a:gdLst>
              <a:gd name="connsiteX0" fmla="*/ 0 w 3778898"/>
              <a:gd name="connsiteY0" fmla="*/ 0 h 6654840"/>
              <a:gd name="connsiteX1" fmla="*/ 3778898 w 3778898"/>
              <a:gd name="connsiteY1" fmla="*/ 3778758 h 6654840"/>
              <a:gd name="connsiteX2" fmla="*/ 914400 w 3778898"/>
              <a:gd name="connsiteY2" fmla="*/ 6654840 h 6654840"/>
              <a:gd name="connsiteX3" fmla="*/ 0 w 3778898"/>
              <a:gd name="connsiteY3" fmla="*/ 0 h 6654840"/>
              <a:gd name="connsiteX0" fmla="*/ 0 w 2876221"/>
              <a:gd name="connsiteY0" fmla="*/ 0 h 5857671"/>
              <a:gd name="connsiteX1" fmla="*/ 2876221 w 2876221"/>
              <a:gd name="connsiteY1" fmla="*/ 2981589 h 5857671"/>
              <a:gd name="connsiteX2" fmla="*/ 11723 w 2876221"/>
              <a:gd name="connsiteY2" fmla="*/ 5857671 h 5857671"/>
              <a:gd name="connsiteX3" fmla="*/ 0 w 2876221"/>
              <a:gd name="connsiteY3" fmla="*/ 0 h 5857671"/>
              <a:gd name="connsiteX0" fmla="*/ 18757 w 2864498"/>
              <a:gd name="connsiteY0" fmla="*/ 0 h 5796711"/>
              <a:gd name="connsiteX1" fmla="*/ 2864498 w 2864498"/>
              <a:gd name="connsiteY1" fmla="*/ 2920629 h 5796711"/>
              <a:gd name="connsiteX2" fmla="*/ 0 w 2864498"/>
              <a:gd name="connsiteY2" fmla="*/ 5796711 h 5796711"/>
              <a:gd name="connsiteX3" fmla="*/ 18757 w 2864498"/>
              <a:gd name="connsiteY3" fmla="*/ 0 h 5796711"/>
              <a:gd name="connsiteX0" fmla="*/ 3517 w 2864498"/>
              <a:gd name="connsiteY0" fmla="*/ 0 h 5728131"/>
              <a:gd name="connsiteX1" fmla="*/ 2864498 w 2864498"/>
              <a:gd name="connsiteY1" fmla="*/ 2852049 h 5728131"/>
              <a:gd name="connsiteX2" fmla="*/ 0 w 2864498"/>
              <a:gd name="connsiteY2" fmla="*/ 5728131 h 5728131"/>
              <a:gd name="connsiteX3" fmla="*/ 3517 w 2864498"/>
              <a:gd name="connsiteY3" fmla="*/ 0 h 5728131"/>
            </a:gdLst>
            <a:ahLst/>
            <a:cxnLst>
              <a:cxn ang="0">
                <a:pos x="connsiteX0" y="connsiteY0"/>
              </a:cxn>
              <a:cxn ang="0">
                <a:pos x="connsiteX1" y="connsiteY1"/>
              </a:cxn>
              <a:cxn ang="0">
                <a:pos x="connsiteX2" y="connsiteY2"/>
              </a:cxn>
              <a:cxn ang="0">
                <a:pos x="connsiteX3" y="connsiteY3"/>
              </a:cxn>
            </a:cxnLst>
            <a:rect l="l" t="t" r="r" b="b"/>
            <a:pathLst>
              <a:path w="2864498" h="5728131">
                <a:moveTo>
                  <a:pt x="3517" y="0"/>
                </a:moveTo>
                <a:lnTo>
                  <a:pt x="2864498" y="2852049"/>
                </a:lnTo>
                <a:lnTo>
                  <a:pt x="0" y="5728131"/>
                </a:lnTo>
                <a:cubicBezTo>
                  <a:pt x="0" y="3208959"/>
                  <a:pt x="3517" y="2519172"/>
                  <a:pt x="3517" y="0"/>
                </a:cubicBezTo>
                <a:close/>
              </a:path>
            </a:pathLst>
          </a:custGeom>
          <a:solidFill>
            <a:srgbClr val="47A5AE"/>
          </a:solidFill>
        </p:spPr>
        <p:txBody>
          <a:bodyPr wrap="square" lIns="0" tIns="0" rIns="0" bIns="0" rtlCol="0">
            <a:noAutofit/>
          </a:bodyPr>
          <a:lstStyle/>
          <a:p>
            <a:endParaRPr dirty="0"/>
          </a:p>
        </p:txBody>
      </p:sp>
      <p:pic>
        <p:nvPicPr>
          <p:cNvPr id="14" name="Picture 13">
            <a:extLst>
              <a:ext uri="{FF2B5EF4-FFF2-40B4-BE49-F238E27FC236}">
                <a16:creationId xmlns:a16="http://schemas.microsoft.com/office/drawing/2014/main" id="{DDAA2CCB-5E73-B62E-55A1-FBC154165020}"/>
              </a:ext>
            </a:extLst>
          </p:cNvPr>
          <p:cNvPicPr>
            <a:picLocks noChangeAspect="1"/>
          </p:cNvPicPr>
          <p:nvPr/>
        </p:nvPicPr>
        <p:blipFill rotWithShape="1">
          <a:blip r:embed="rId6">
            <a:lum contrast="-40000"/>
          </a:blip>
          <a:srcRect b="18269"/>
          <a:stretch/>
        </p:blipFill>
        <p:spPr>
          <a:xfrm>
            <a:off x="5788819" y="9423400"/>
            <a:ext cx="1675482" cy="944563"/>
          </a:xfrm>
          <a:prstGeom prst="rect">
            <a:avLst/>
          </a:prstGeom>
          <a:ln>
            <a:solidFill>
              <a:schemeClr val="tx1"/>
            </a:solidFill>
          </a:ln>
        </p:spPr>
      </p:pic>
      <p:sp>
        <p:nvSpPr>
          <p:cNvPr id="18" name="TextBox 17">
            <a:extLst>
              <a:ext uri="{FF2B5EF4-FFF2-40B4-BE49-F238E27FC236}">
                <a16:creationId xmlns:a16="http://schemas.microsoft.com/office/drawing/2014/main" id="{A7D3AF58-7E61-798A-9097-09D49D17B2E5}"/>
              </a:ext>
            </a:extLst>
          </p:cNvPr>
          <p:cNvSpPr txBox="1"/>
          <p:nvPr/>
        </p:nvSpPr>
        <p:spPr>
          <a:xfrm>
            <a:off x="353219" y="6870700"/>
            <a:ext cx="6477000" cy="923330"/>
          </a:xfrm>
          <a:prstGeom prst="rect">
            <a:avLst/>
          </a:prstGeom>
        </p:spPr>
        <p:txBody>
          <a:bodyPr vert="horz" wrap="square" lIns="0" tIns="0" rIns="0" bIns="0" rtlCol="0">
            <a:spAutoFit/>
          </a:bodyPr>
          <a:lstStyle>
            <a:defPPr>
              <a:defRPr lang="en-US"/>
            </a:defPPr>
            <a:lvl1pPr>
              <a:lnSpc>
                <a:spcPct val="100000"/>
              </a:lnSpc>
              <a:defRPr sz="1200" b="1" spc="10">
                <a:solidFill>
                  <a:srgbClr val="FFFFFF"/>
                </a:solidFill>
                <a:latin typeface="Arial"/>
                <a:cs typeface="Arial"/>
              </a:defRPr>
            </a:lvl1pPr>
          </a:lstStyle>
          <a:p>
            <a:pPr algn="just"/>
            <a:r>
              <a:rPr lang="en-US" dirty="0"/>
              <a:t>Contracting services is another important aspect of civil engineering. Contractor provide expertise to clients on various infrastructure-related issues, including feasibility studies, project management, and environmental impact assessments. They work closely with clients to develop comprehensive solutions that meet their needs and address the unique challenges of each project.</a:t>
            </a:r>
          </a:p>
        </p:txBody>
      </p:sp>
      <p:sp>
        <p:nvSpPr>
          <p:cNvPr id="24" name="TextBox 23">
            <a:extLst>
              <a:ext uri="{FF2B5EF4-FFF2-40B4-BE49-F238E27FC236}">
                <a16:creationId xmlns:a16="http://schemas.microsoft.com/office/drawing/2014/main" id="{9EF78187-763E-F2F9-4F54-2CA1B4969243}"/>
              </a:ext>
            </a:extLst>
          </p:cNvPr>
          <p:cNvSpPr txBox="1"/>
          <p:nvPr/>
        </p:nvSpPr>
        <p:spPr>
          <a:xfrm>
            <a:off x="353219" y="5118100"/>
            <a:ext cx="5708650" cy="461665"/>
          </a:xfrm>
          <a:prstGeom prst="rect">
            <a:avLst/>
          </a:prstGeom>
          <a:noFill/>
        </p:spPr>
        <p:txBody>
          <a:bodyPr wrap="square">
            <a:spAutoFit/>
          </a:bodyPr>
          <a:lstStyle/>
          <a:p>
            <a:r>
              <a:rPr lang="en-US" sz="2400" b="1" dirty="0">
                <a:solidFill>
                  <a:srgbClr val="48C1C4"/>
                </a:solidFill>
                <a:latin typeface="Arial" panose="020B0604020202020204" pitchFamily="34" charset="0"/>
                <a:cs typeface="Arial" panose="020B0604020202020204" pitchFamily="34" charset="0"/>
              </a:rPr>
              <a:t>Civil Engineering Contractor ship</a:t>
            </a:r>
          </a:p>
        </p:txBody>
      </p:sp>
      <p:pic>
        <p:nvPicPr>
          <p:cNvPr id="25" name="Picture 24" descr="A picture containing indoor">
            <a:extLst>
              <a:ext uri="{FF2B5EF4-FFF2-40B4-BE49-F238E27FC236}">
                <a16:creationId xmlns:a16="http://schemas.microsoft.com/office/drawing/2014/main" id="{BC679092-54A0-3C14-0FBA-EF291A046A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3796777" y="2327029"/>
            <a:ext cx="4621491" cy="2888432"/>
          </a:xfrm>
          <a:prstGeom prst="flowChartExtract">
            <a:avLst/>
          </a:prstGeom>
        </p:spPr>
      </p:pic>
      <p:sp>
        <p:nvSpPr>
          <p:cNvPr id="29" name="TextBox 28">
            <a:extLst>
              <a:ext uri="{FF2B5EF4-FFF2-40B4-BE49-F238E27FC236}">
                <a16:creationId xmlns:a16="http://schemas.microsoft.com/office/drawing/2014/main" id="{A9BC1FFE-9279-4D5B-DAFF-7300C26FE940}"/>
              </a:ext>
            </a:extLst>
          </p:cNvPr>
          <p:cNvSpPr txBox="1"/>
          <p:nvPr/>
        </p:nvSpPr>
        <p:spPr>
          <a:xfrm>
            <a:off x="1267619" y="7785100"/>
            <a:ext cx="2743200" cy="1015663"/>
          </a:xfrm>
          <a:prstGeom prst="rect">
            <a:avLst/>
          </a:prstGeom>
          <a:noFill/>
        </p:spPr>
        <p:txBody>
          <a:bodyPr wrap="square">
            <a:spAutoFit/>
          </a:bodyPr>
          <a:lstStyle/>
          <a:p>
            <a:pPr marL="171450" indent="-171450">
              <a:buFont typeface="Arial" panose="020B0604020202020204" pitchFamily="34" charset="0"/>
              <a:buChar char="•"/>
            </a:pPr>
            <a:endParaRPr lang="en-US" sz="1200" dirty="0">
              <a:solidFill>
                <a:schemeClr val="bg1"/>
              </a:solidFill>
            </a:endParaRPr>
          </a:p>
          <a:p>
            <a:pPr marL="171450" indent="-171450">
              <a:buFont typeface="Arial" panose="020B0604020202020204" pitchFamily="34" charset="0"/>
              <a:buChar char="•"/>
            </a:pPr>
            <a:r>
              <a:rPr lang="en-US" sz="1200" dirty="0">
                <a:solidFill>
                  <a:schemeClr val="bg1"/>
                </a:solidFill>
              </a:rPr>
              <a:t>Piping System </a:t>
            </a:r>
          </a:p>
          <a:p>
            <a:pPr marL="171450" indent="-171450">
              <a:buFont typeface="Arial" panose="020B0604020202020204" pitchFamily="34" charset="0"/>
              <a:buChar char="•"/>
            </a:pPr>
            <a:r>
              <a:rPr lang="en-US" sz="1200" dirty="0">
                <a:solidFill>
                  <a:schemeClr val="bg1"/>
                </a:solidFill>
              </a:rPr>
              <a:t>Water Supply System </a:t>
            </a:r>
          </a:p>
          <a:p>
            <a:pPr marL="171450" indent="-171450">
              <a:buFont typeface="Arial" panose="020B0604020202020204" pitchFamily="34" charset="0"/>
              <a:buChar char="•"/>
            </a:pPr>
            <a:r>
              <a:rPr lang="en-US" sz="1200" dirty="0">
                <a:solidFill>
                  <a:schemeClr val="bg1"/>
                </a:solidFill>
              </a:rPr>
              <a:t>Internal Road</a:t>
            </a:r>
          </a:p>
          <a:p>
            <a:pPr marL="171450" indent="-171450">
              <a:buFont typeface="Arial" panose="020B0604020202020204" pitchFamily="34" charset="0"/>
              <a:buChar char="•"/>
            </a:pPr>
            <a:endParaRPr lang="en-US" sz="1200" dirty="0">
              <a:solidFill>
                <a:schemeClr val="bg1"/>
              </a:solidFill>
            </a:endParaRPr>
          </a:p>
        </p:txBody>
      </p:sp>
      <p:sp>
        <p:nvSpPr>
          <p:cNvPr id="30" name="TextBox 29">
            <a:extLst>
              <a:ext uri="{FF2B5EF4-FFF2-40B4-BE49-F238E27FC236}">
                <a16:creationId xmlns:a16="http://schemas.microsoft.com/office/drawing/2014/main" id="{8E731385-6E1E-43F6-DE4F-735AACD8319E}"/>
              </a:ext>
            </a:extLst>
          </p:cNvPr>
          <p:cNvSpPr txBox="1"/>
          <p:nvPr/>
        </p:nvSpPr>
        <p:spPr>
          <a:xfrm>
            <a:off x="4163219" y="7792720"/>
            <a:ext cx="3657600" cy="830997"/>
          </a:xfrm>
          <a:prstGeom prst="rect">
            <a:avLst/>
          </a:prstGeom>
          <a:noFill/>
        </p:spPr>
        <p:txBody>
          <a:bodyPr wrap="square">
            <a:spAutoFit/>
          </a:bodyPr>
          <a:lstStyle/>
          <a:p>
            <a:pPr marL="171450" indent="-171450">
              <a:buFont typeface="Arial" panose="020B0604020202020204" pitchFamily="34" charset="0"/>
              <a:buChar char="•"/>
            </a:pPr>
            <a:endParaRPr lang="en-US" sz="1200" dirty="0">
              <a:solidFill>
                <a:schemeClr val="bg1"/>
              </a:solidFill>
            </a:endParaRPr>
          </a:p>
          <a:p>
            <a:pPr marL="171450" indent="-171450">
              <a:buFont typeface="Arial" panose="020B0604020202020204" pitchFamily="34" charset="0"/>
              <a:buChar char="•"/>
            </a:pPr>
            <a:r>
              <a:rPr lang="en-US" sz="1200" dirty="0">
                <a:solidFill>
                  <a:schemeClr val="bg1"/>
                </a:solidFill>
              </a:rPr>
              <a:t>Steel Structure (build-up Section)</a:t>
            </a:r>
          </a:p>
          <a:p>
            <a:pPr marL="171450" indent="-171450">
              <a:buFont typeface="Arial" panose="020B0604020202020204" pitchFamily="34" charset="0"/>
              <a:buChar char="•"/>
            </a:pPr>
            <a:r>
              <a:rPr lang="en-US" sz="1200" dirty="0">
                <a:solidFill>
                  <a:schemeClr val="bg1"/>
                </a:solidFill>
              </a:rPr>
              <a:t>Roofing System of heavy shade </a:t>
            </a:r>
          </a:p>
          <a:p>
            <a:pPr marL="171450" indent="-171450">
              <a:buFont typeface="Arial" panose="020B0604020202020204" pitchFamily="34" charset="0"/>
              <a:buChar char="•"/>
            </a:pPr>
            <a:r>
              <a:rPr lang="en-US" sz="1200" dirty="0">
                <a:solidFill>
                  <a:schemeClr val="bg1"/>
                </a:solidFill>
              </a:rPr>
              <a:t>Water Retaining Structure </a:t>
            </a:r>
          </a:p>
        </p:txBody>
      </p:sp>
      <p:sp>
        <p:nvSpPr>
          <p:cNvPr id="36" name="TextBox 35">
            <a:extLst>
              <a:ext uri="{FF2B5EF4-FFF2-40B4-BE49-F238E27FC236}">
                <a16:creationId xmlns:a16="http://schemas.microsoft.com/office/drawing/2014/main" id="{50436374-4469-A61E-DABC-5BC5697723D2}"/>
              </a:ext>
            </a:extLst>
          </p:cNvPr>
          <p:cNvSpPr txBox="1"/>
          <p:nvPr/>
        </p:nvSpPr>
        <p:spPr>
          <a:xfrm>
            <a:off x="2410619" y="8775700"/>
            <a:ext cx="5707380" cy="1015663"/>
          </a:xfrm>
          <a:prstGeom prst="rect">
            <a:avLst/>
          </a:prstGeom>
          <a:noFill/>
        </p:spPr>
        <p:txBody>
          <a:bodyPr wrap="square">
            <a:spAutoFit/>
          </a:bodyPr>
          <a:lstStyle/>
          <a:p>
            <a:pPr marL="171450" indent="-171450">
              <a:buFont typeface="Arial" panose="020B0604020202020204" pitchFamily="34" charset="0"/>
              <a:buChar char="•"/>
            </a:pPr>
            <a:r>
              <a:rPr lang="en-US" sz="1200" dirty="0">
                <a:solidFill>
                  <a:schemeClr val="bg1"/>
                </a:solidFill>
              </a:rPr>
              <a:t>Water Transmission Pumping gravity</a:t>
            </a:r>
          </a:p>
          <a:p>
            <a:pPr marL="171450" indent="-171450">
              <a:buFont typeface="Arial" panose="020B0604020202020204" pitchFamily="34" charset="0"/>
              <a:buChar char="•"/>
            </a:pPr>
            <a:r>
              <a:rPr lang="en-US" sz="1200" dirty="0">
                <a:solidFill>
                  <a:schemeClr val="bg1"/>
                </a:solidFill>
              </a:rPr>
              <a:t>Residential Commercial Construction</a:t>
            </a:r>
          </a:p>
          <a:p>
            <a:pPr marL="171450" indent="-171450">
              <a:buFont typeface="Arial" panose="020B0604020202020204" pitchFamily="34" charset="0"/>
              <a:buChar char="•"/>
            </a:pPr>
            <a:r>
              <a:rPr lang="en-US" sz="1200" dirty="0">
                <a:solidFill>
                  <a:schemeClr val="bg1"/>
                </a:solidFill>
              </a:rPr>
              <a:t>Sewerage &amp; drainage system</a:t>
            </a:r>
          </a:p>
          <a:p>
            <a:pPr marL="171450" indent="-171450">
              <a:buFont typeface="Arial" panose="020B0604020202020204" pitchFamily="34" charset="0"/>
              <a:buChar char="•"/>
            </a:pPr>
            <a:endParaRPr lang="en-US" sz="1200" dirty="0">
              <a:solidFill>
                <a:schemeClr val="bg1"/>
              </a:solidFill>
            </a:endParaRPr>
          </a:p>
          <a:p>
            <a:pPr marL="171450" indent="-171450">
              <a:buFont typeface="Arial" panose="020B0604020202020204" pitchFamily="34" charset="0"/>
              <a:buChar char="•"/>
            </a:pPr>
            <a:endParaRPr lang="en-US" sz="1200" dirty="0">
              <a:solidFill>
                <a:schemeClr val="bg1"/>
              </a:solidFill>
            </a:endParaRPr>
          </a:p>
        </p:txBody>
      </p:sp>
    </p:spTree>
    <p:extLst>
      <p:ext uri="{BB962C8B-B14F-4D97-AF65-F5344CB8AC3E}">
        <p14:creationId xmlns:p14="http://schemas.microsoft.com/office/powerpoint/2010/main" val="2948023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3795</TotalTime>
  <Words>3066</Words>
  <Application>Microsoft Office PowerPoint</Application>
  <PresentationFormat>Custom</PresentationFormat>
  <Paragraphs>397</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 Muhammad Hasan Ahmed</dc:creator>
  <cp:lastModifiedBy>Khan, Muhammad Hasan Ahmed</cp:lastModifiedBy>
  <cp:revision>50</cp:revision>
  <dcterms:created xsi:type="dcterms:W3CDTF">2023-04-30T13:56:42Z</dcterms:created>
  <dcterms:modified xsi:type="dcterms:W3CDTF">2023-07-30T11:56:35Z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2023-04-30T00:00:00Z</vt:filetime>
  </property>
  <property fmtid="{D5CDD505-2E9C-101B-9397-08002B2CF9AE}" pid="3" name="LastSaved">
    <vt:filetime>2023-04-30T00:00:00Z</vt:filetime>
  </property>
</Properties>
</file>